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8" r:id="rId2"/>
  </p:sldIdLst>
  <p:sldSz cx="30275213" cy="428037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2CCD1"/>
    <a:srgbClr val="CAD3F2"/>
    <a:srgbClr val="FAD7D6"/>
    <a:srgbClr val="5A5A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446" autoAdjust="0"/>
    <p:restoredTop sz="94688" autoAdjust="0"/>
  </p:normalViewPr>
  <p:slideViewPr>
    <p:cSldViewPr snapToGrid="0">
      <p:cViewPr varScale="1">
        <p:scale>
          <a:sx n="21" d="100"/>
          <a:sy n="21" d="100"/>
        </p:scale>
        <p:origin x="404" y="15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cost-metaheart.eu/" TargetMode="External"/><Relationship Id="rId7" Type="http://schemas.openxmlformats.org/officeDocument/2006/relationships/image" Target="../media/image5.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7.sv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alphaModFix amt="18000"/>
            <a:lum/>
          </a:blip>
          <a:srcRect/>
          <a:stretch>
            <a:fillRect/>
          </a:stretch>
        </a:blip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6F87D4A-346F-B7F7-28F9-6AA021E816F6}"/>
              </a:ext>
            </a:extLst>
          </p:cNvPr>
          <p:cNvSpPr/>
          <p:nvPr userDrawn="1"/>
        </p:nvSpPr>
        <p:spPr>
          <a:xfrm>
            <a:off x="0" y="0"/>
            <a:ext cx="30275213" cy="3650347"/>
          </a:xfrm>
          <a:prstGeom prst="rect">
            <a:avLst/>
          </a:prstGeom>
          <a:solidFill>
            <a:schemeClr val="tx2">
              <a:lumMod val="40000"/>
              <a:lumOff val="60000"/>
              <a:alpha val="2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T" dirty="0"/>
          </a:p>
        </p:txBody>
      </p:sp>
      <p:sp>
        <p:nvSpPr>
          <p:cNvPr id="15" name="Rounded Rectangle 14">
            <a:hlinkClick r:id="rId3"/>
            <a:extLst>
              <a:ext uri="{FF2B5EF4-FFF2-40B4-BE49-F238E27FC236}">
                <a16:creationId xmlns:a16="http://schemas.microsoft.com/office/drawing/2014/main" id="{5312D488-AA5D-F881-D359-1B115F794214}"/>
              </a:ext>
            </a:extLst>
          </p:cNvPr>
          <p:cNvSpPr/>
          <p:nvPr userDrawn="1"/>
        </p:nvSpPr>
        <p:spPr>
          <a:xfrm>
            <a:off x="22247097" y="1183715"/>
            <a:ext cx="6594603" cy="1237929"/>
          </a:xfrm>
          <a:prstGeom prst="roundRect">
            <a:avLst>
              <a:gd name="adj" fmla="val 50000"/>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T"/>
          </a:p>
        </p:txBody>
      </p:sp>
      <p:sp>
        <p:nvSpPr>
          <p:cNvPr id="13" name="Rectangle 12">
            <a:extLst>
              <a:ext uri="{FF2B5EF4-FFF2-40B4-BE49-F238E27FC236}">
                <a16:creationId xmlns:a16="http://schemas.microsoft.com/office/drawing/2014/main" id="{2B89E7EC-4959-F81F-F277-D8973293D9F5}"/>
              </a:ext>
            </a:extLst>
          </p:cNvPr>
          <p:cNvSpPr/>
          <p:nvPr userDrawn="1"/>
        </p:nvSpPr>
        <p:spPr>
          <a:xfrm>
            <a:off x="0" y="39776400"/>
            <a:ext cx="30275213" cy="3027363"/>
          </a:xfrm>
          <a:prstGeom prst="rect">
            <a:avLst/>
          </a:prstGeom>
          <a:solidFill>
            <a:schemeClr val="tx2">
              <a:lumMod val="20000"/>
              <a:lumOff val="80000"/>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T" dirty="0"/>
          </a:p>
        </p:txBody>
      </p:sp>
      <p:pic>
        <p:nvPicPr>
          <p:cNvPr id="7" name="Picture 7">
            <a:extLst>
              <a:ext uri="{FF2B5EF4-FFF2-40B4-BE49-F238E27FC236}">
                <a16:creationId xmlns:a16="http://schemas.microsoft.com/office/drawing/2014/main" id="{1980A886-7ABA-C632-31F8-6CF02C82FA90}"/>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2081421" y="306280"/>
            <a:ext cx="9708351" cy="2992800"/>
          </a:xfrm>
          <a:prstGeom prst="rect">
            <a:avLst/>
          </a:prstGeom>
        </p:spPr>
      </p:pic>
      <p:sp>
        <p:nvSpPr>
          <p:cNvPr id="8" name="Footer Placeholder 4">
            <a:extLst>
              <a:ext uri="{FF2B5EF4-FFF2-40B4-BE49-F238E27FC236}">
                <a16:creationId xmlns:a16="http://schemas.microsoft.com/office/drawing/2014/main" id="{300E1EE4-56C6-0977-E9C6-AFBECDE3826F}"/>
              </a:ext>
            </a:extLst>
          </p:cNvPr>
          <p:cNvSpPr txBox="1">
            <a:spLocks/>
          </p:cNvSpPr>
          <p:nvPr userDrawn="1"/>
        </p:nvSpPr>
        <p:spPr>
          <a:xfrm>
            <a:off x="12485768" y="831367"/>
            <a:ext cx="9115896" cy="1987611"/>
          </a:xfrm>
          <a:prstGeom prst="rect">
            <a:avLst/>
          </a:prstGeom>
        </p:spPr>
        <p:txBody>
          <a:bodyPr vert="horz" lIns="91440" tIns="45720" rIns="91440" bIns="45720" rtlCol="0" anchor="ctr"/>
          <a:lstStyle>
            <a:defPPr>
              <a:defRPr lang="en-PT"/>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3200" b="0" i="0" dirty="0" err="1">
                <a:solidFill>
                  <a:schemeClr val="accent1"/>
                </a:solidFill>
                <a:effectLst/>
                <a:latin typeface="+mn-lt"/>
              </a:rPr>
              <a:t>EUropean</a:t>
            </a:r>
            <a:r>
              <a:rPr lang="en-US" sz="3200" b="0" i="0" dirty="0">
                <a:solidFill>
                  <a:schemeClr val="accent1"/>
                </a:solidFill>
                <a:effectLst/>
                <a:latin typeface="+mn-lt"/>
              </a:rPr>
              <a:t> network to tackle </a:t>
            </a:r>
            <a:r>
              <a:rPr lang="en-US" sz="3200" b="0" i="0" dirty="0" err="1">
                <a:solidFill>
                  <a:schemeClr val="accent1"/>
                </a:solidFill>
                <a:effectLst/>
                <a:latin typeface="+mn-lt"/>
              </a:rPr>
              <a:t>METAbolic</a:t>
            </a:r>
            <a:r>
              <a:rPr lang="en-US" sz="3200" b="0" i="0" dirty="0">
                <a:solidFill>
                  <a:schemeClr val="accent1"/>
                </a:solidFill>
                <a:effectLst/>
                <a:latin typeface="+mn-lt"/>
              </a:rPr>
              <a:t> alterations in HEART failure</a:t>
            </a:r>
          </a:p>
        </p:txBody>
      </p:sp>
      <p:sp>
        <p:nvSpPr>
          <p:cNvPr id="9" name="Footer Placeholder 4">
            <a:extLst>
              <a:ext uri="{FF2B5EF4-FFF2-40B4-BE49-F238E27FC236}">
                <a16:creationId xmlns:a16="http://schemas.microsoft.com/office/drawing/2014/main" id="{2DA1B965-14EE-F89E-C19E-4D72A7779D1F}"/>
              </a:ext>
            </a:extLst>
          </p:cNvPr>
          <p:cNvSpPr txBox="1">
            <a:spLocks/>
          </p:cNvSpPr>
          <p:nvPr userDrawn="1"/>
        </p:nvSpPr>
        <p:spPr>
          <a:xfrm>
            <a:off x="2046745" y="40527417"/>
            <a:ext cx="15923204" cy="1525327"/>
          </a:xfrm>
          <a:prstGeom prst="rect">
            <a:avLst/>
          </a:prstGeom>
        </p:spPr>
        <p:txBody>
          <a:bodyPr vert="horz" lIns="91440" tIns="45720" rIns="91440" bIns="45720" rtlCol="0" anchor="ctr"/>
          <a:lstStyle>
            <a:defPPr>
              <a:defRPr lang="en-PT"/>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400" b="0" i="0" dirty="0">
                <a:solidFill>
                  <a:schemeClr val="bg2">
                    <a:lumMod val="25000"/>
                  </a:schemeClr>
                </a:solidFill>
                <a:effectLst/>
                <a:latin typeface="+mn-lt"/>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 </a:t>
            </a:r>
            <a:r>
              <a:rPr lang="en-US" sz="2400" dirty="0">
                <a:solidFill>
                  <a:schemeClr val="bg2">
                    <a:lumMod val="25000"/>
                  </a:schemeClr>
                </a:solidFill>
                <a:latin typeface="+mn-lt"/>
              </a:rPr>
              <a:t>This publication is based upon work from EU-METAHEART, COST Action CA22169, supported by COST (European Cooperation in Science and Technology) - www.cost.eu</a:t>
            </a:r>
            <a:endParaRPr lang="en-US" sz="2400" b="0" i="0" dirty="0">
              <a:solidFill>
                <a:schemeClr val="bg2">
                  <a:lumMod val="25000"/>
                </a:schemeClr>
              </a:solidFill>
              <a:effectLst/>
              <a:latin typeface="+mn-lt"/>
            </a:endParaRPr>
          </a:p>
        </p:txBody>
      </p:sp>
      <p:pic>
        <p:nvPicPr>
          <p:cNvPr id="10" name="Graphic 9">
            <a:extLst>
              <a:ext uri="{FF2B5EF4-FFF2-40B4-BE49-F238E27FC236}">
                <a16:creationId xmlns:a16="http://schemas.microsoft.com/office/drawing/2014/main" id="{C0DDB23B-5390-1302-82E3-9618DC867D0C}"/>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9631836" y="40606080"/>
            <a:ext cx="8596632" cy="1368000"/>
          </a:xfrm>
          <a:prstGeom prst="rect">
            <a:avLst/>
          </a:prstGeom>
        </p:spPr>
      </p:pic>
      <p:sp>
        <p:nvSpPr>
          <p:cNvPr id="14" name="TextBox 13">
            <a:hlinkClick r:id="rId3"/>
            <a:extLst>
              <a:ext uri="{FF2B5EF4-FFF2-40B4-BE49-F238E27FC236}">
                <a16:creationId xmlns:a16="http://schemas.microsoft.com/office/drawing/2014/main" id="{863B04BF-0B15-73BE-DF4F-FE0CA93EABE9}"/>
              </a:ext>
            </a:extLst>
          </p:cNvPr>
          <p:cNvSpPr txBox="1"/>
          <p:nvPr userDrawn="1"/>
        </p:nvSpPr>
        <p:spPr>
          <a:xfrm>
            <a:off x="23248803" y="1350822"/>
            <a:ext cx="5379271" cy="916001"/>
          </a:xfrm>
          <a:prstGeom prst="rect">
            <a:avLst/>
          </a:prstGeom>
          <a:solidFill>
            <a:schemeClr val="accent4"/>
          </a:solidFill>
        </p:spPr>
        <p:txBody>
          <a:bodyPr wrap="square" lIns="180000" tIns="180000" rIns="180000" bIns="180000" rtlCol="0" anchor="t" anchorCtr="1">
            <a:noAutofit/>
          </a:bodyPr>
          <a:lstStyle/>
          <a:p>
            <a:r>
              <a:rPr lang="pt-PT" sz="3600" b="1" u="none" dirty="0">
                <a:solidFill>
                  <a:srgbClr val="C2CCD1"/>
                </a:solidFill>
              </a:rPr>
              <a:t>cost-metaheart.</a:t>
            </a:r>
            <a:r>
              <a:rPr lang="en-PT" sz="3600" u="none" dirty="0">
                <a:solidFill>
                  <a:srgbClr val="C2CCD1"/>
                </a:solidFill>
              </a:rPr>
              <a:t>eu</a:t>
            </a:r>
          </a:p>
        </p:txBody>
      </p:sp>
      <p:pic>
        <p:nvPicPr>
          <p:cNvPr id="17" name="Graphic 16">
            <a:extLst>
              <a:ext uri="{FF2B5EF4-FFF2-40B4-BE49-F238E27FC236}">
                <a16:creationId xmlns:a16="http://schemas.microsoft.com/office/drawing/2014/main" id="{E5E09DA8-CD33-EB28-FB4E-D197E564A9CE}"/>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22548535" y="1332209"/>
            <a:ext cx="839245" cy="868221"/>
          </a:xfrm>
          <a:prstGeom prst="rect">
            <a:avLst/>
          </a:prstGeom>
        </p:spPr>
      </p:pic>
      <p:sp>
        <p:nvSpPr>
          <p:cNvPr id="5" name="Title 1">
            <a:extLst>
              <a:ext uri="{FF2B5EF4-FFF2-40B4-BE49-F238E27FC236}">
                <a16:creationId xmlns:a16="http://schemas.microsoft.com/office/drawing/2014/main" id="{5DDF3BCC-0056-1232-4755-4F600AD71D91}"/>
              </a:ext>
            </a:extLst>
          </p:cNvPr>
          <p:cNvSpPr txBox="1">
            <a:spLocks/>
          </p:cNvSpPr>
          <p:nvPr userDrawn="1"/>
        </p:nvSpPr>
        <p:spPr>
          <a:xfrm>
            <a:off x="2046743" y="6636338"/>
            <a:ext cx="26112371" cy="5414271"/>
          </a:xfrm>
          <a:prstGeom prst="rect">
            <a:avLst/>
          </a:prstGeom>
        </p:spPr>
        <p:txBody>
          <a:bodyPr vert="horz" lIns="91440" tIns="45720" rIns="91440" bIns="45720" rtlCol="0" anchor="ctr">
            <a:normAutofit/>
          </a:bodyPr>
          <a:lstStyle>
            <a:lvl1pPr algn="l" defTabSz="3027487" rtl="0" eaLnBrk="1" latinLnBrk="0" hangingPunct="1">
              <a:lnSpc>
                <a:spcPct val="90000"/>
              </a:lnSpc>
              <a:spcBef>
                <a:spcPct val="0"/>
              </a:spcBef>
              <a:buNone/>
              <a:defRPr sz="14568" kern="1200">
                <a:solidFill>
                  <a:schemeClr val="accent1"/>
                </a:solidFill>
                <a:latin typeface="+mj-lt"/>
                <a:ea typeface="+mj-ea"/>
                <a:cs typeface="+mj-cs"/>
              </a:defRPr>
            </a:lvl1pPr>
          </a:lstStyle>
          <a:p>
            <a:pPr algn="ctr"/>
            <a:r>
              <a:rPr lang="en-GB" b="1" dirty="0"/>
              <a:t>1st Training School &amp; International Conference</a:t>
            </a:r>
          </a:p>
        </p:txBody>
      </p:sp>
      <p:sp>
        <p:nvSpPr>
          <p:cNvPr id="6" name="Title 1">
            <a:extLst>
              <a:ext uri="{FF2B5EF4-FFF2-40B4-BE49-F238E27FC236}">
                <a16:creationId xmlns:a16="http://schemas.microsoft.com/office/drawing/2014/main" id="{68A126AE-40F4-6BEC-F01D-EDA00504E7A9}"/>
              </a:ext>
            </a:extLst>
          </p:cNvPr>
          <p:cNvSpPr txBox="1">
            <a:spLocks/>
          </p:cNvSpPr>
          <p:nvPr userDrawn="1"/>
        </p:nvSpPr>
        <p:spPr>
          <a:xfrm>
            <a:off x="2046745" y="24196922"/>
            <a:ext cx="26112371" cy="1158279"/>
          </a:xfrm>
          <a:prstGeom prst="rect">
            <a:avLst/>
          </a:prstGeom>
        </p:spPr>
        <p:txBody>
          <a:bodyPr vert="horz" lIns="91440" tIns="45720" rIns="91440" bIns="45720" rtlCol="0" anchor="ctr">
            <a:noAutofit/>
          </a:bodyPr>
          <a:lstStyle>
            <a:lvl1pPr algn="l" defTabSz="3027487" rtl="0" eaLnBrk="1" latinLnBrk="0" hangingPunct="1">
              <a:lnSpc>
                <a:spcPct val="90000"/>
              </a:lnSpc>
              <a:spcBef>
                <a:spcPct val="0"/>
              </a:spcBef>
              <a:buNone/>
              <a:defRPr sz="14568" kern="1200">
                <a:solidFill>
                  <a:schemeClr val="accent1"/>
                </a:solidFill>
                <a:latin typeface="+mj-lt"/>
                <a:ea typeface="+mj-ea"/>
                <a:cs typeface="+mj-cs"/>
              </a:defRPr>
            </a:lvl1pPr>
          </a:lstStyle>
          <a:p>
            <a:pPr algn="ctr"/>
            <a:r>
              <a:rPr lang="de-DE" sz="4000" b="0" dirty="0">
                <a:solidFill>
                  <a:srgbClr val="5A5A5A"/>
                </a:solidFill>
                <a:latin typeface="+mn-lt"/>
              </a:rPr>
              <a:t>The award for the best poster:</a:t>
            </a:r>
          </a:p>
        </p:txBody>
      </p:sp>
      <p:sp>
        <p:nvSpPr>
          <p:cNvPr id="18" name="Title 1">
            <a:extLst>
              <a:ext uri="{FF2B5EF4-FFF2-40B4-BE49-F238E27FC236}">
                <a16:creationId xmlns:a16="http://schemas.microsoft.com/office/drawing/2014/main" id="{18DBDA11-CC9C-9249-33CB-E2705409F34A}"/>
              </a:ext>
            </a:extLst>
          </p:cNvPr>
          <p:cNvSpPr txBox="1">
            <a:spLocks/>
          </p:cNvSpPr>
          <p:nvPr userDrawn="1"/>
        </p:nvSpPr>
        <p:spPr>
          <a:xfrm>
            <a:off x="3633496" y="31910055"/>
            <a:ext cx="9743029" cy="1158279"/>
          </a:xfrm>
          <a:prstGeom prst="rect">
            <a:avLst/>
          </a:prstGeom>
        </p:spPr>
        <p:txBody>
          <a:bodyPr vert="horz" lIns="91440" tIns="45720" rIns="91440" bIns="45720" rtlCol="0" anchor="ctr">
            <a:noAutofit/>
          </a:bodyPr>
          <a:lstStyle>
            <a:lvl1pPr algn="l" defTabSz="3027487" rtl="0" eaLnBrk="1" latinLnBrk="0" hangingPunct="1">
              <a:lnSpc>
                <a:spcPct val="90000"/>
              </a:lnSpc>
              <a:spcBef>
                <a:spcPct val="0"/>
              </a:spcBef>
              <a:buNone/>
              <a:defRPr sz="14568" kern="1200">
                <a:solidFill>
                  <a:schemeClr val="accent1"/>
                </a:solidFill>
                <a:latin typeface="+mj-lt"/>
                <a:ea typeface="+mj-ea"/>
                <a:cs typeface="+mj-cs"/>
              </a:defRPr>
            </a:lvl1pPr>
          </a:lstStyle>
          <a:p>
            <a:pPr algn="l"/>
            <a:r>
              <a:rPr lang="de-DE" sz="4800" b="0" dirty="0">
                <a:solidFill>
                  <a:srgbClr val="5A5A5A"/>
                </a:solidFill>
                <a:latin typeface="+mn-lt"/>
              </a:rPr>
              <a:t>Christoph Maack </a:t>
            </a:r>
          </a:p>
        </p:txBody>
      </p:sp>
      <p:sp>
        <p:nvSpPr>
          <p:cNvPr id="19" name="Title 1">
            <a:extLst>
              <a:ext uri="{FF2B5EF4-FFF2-40B4-BE49-F238E27FC236}">
                <a16:creationId xmlns:a16="http://schemas.microsoft.com/office/drawing/2014/main" id="{FE1965AE-7FBB-0C60-73A0-36F620FD58B3}"/>
              </a:ext>
            </a:extLst>
          </p:cNvPr>
          <p:cNvSpPr txBox="1">
            <a:spLocks/>
          </p:cNvSpPr>
          <p:nvPr userDrawn="1"/>
        </p:nvSpPr>
        <p:spPr>
          <a:xfrm>
            <a:off x="15959747" y="31910054"/>
            <a:ext cx="10462785" cy="1158279"/>
          </a:xfrm>
          <a:prstGeom prst="rect">
            <a:avLst/>
          </a:prstGeom>
        </p:spPr>
        <p:txBody>
          <a:bodyPr vert="horz" lIns="91440" tIns="45720" rIns="91440" bIns="45720" rtlCol="0" anchor="ctr">
            <a:noAutofit/>
          </a:bodyPr>
          <a:lstStyle>
            <a:lvl1pPr algn="l" defTabSz="3027487" rtl="0" eaLnBrk="1" latinLnBrk="0" hangingPunct="1">
              <a:lnSpc>
                <a:spcPct val="90000"/>
              </a:lnSpc>
              <a:spcBef>
                <a:spcPct val="0"/>
              </a:spcBef>
              <a:buNone/>
              <a:defRPr sz="14568" kern="1200">
                <a:solidFill>
                  <a:schemeClr val="accent1"/>
                </a:solidFill>
                <a:latin typeface="+mj-lt"/>
                <a:ea typeface="+mj-ea"/>
                <a:cs typeface="+mj-cs"/>
              </a:defRPr>
            </a:lvl1pPr>
          </a:lstStyle>
          <a:p>
            <a:pPr algn="r"/>
            <a:r>
              <a:rPr lang="de-DE" sz="4800" b="0" dirty="0">
                <a:solidFill>
                  <a:srgbClr val="5A5A5A"/>
                </a:solidFill>
                <a:latin typeface="+mn-lt"/>
              </a:rPr>
              <a:t>Katrin Streckfuß-Bömeke</a:t>
            </a:r>
          </a:p>
        </p:txBody>
      </p:sp>
      <p:sp>
        <p:nvSpPr>
          <p:cNvPr id="30" name="Title 1">
            <a:extLst>
              <a:ext uri="{FF2B5EF4-FFF2-40B4-BE49-F238E27FC236}">
                <a16:creationId xmlns:a16="http://schemas.microsoft.com/office/drawing/2014/main" id="{5FFFF8F5-6C67-C113-134F-3B49701B8281}"/>
              </a:ext>
            </a:extLst>
          </p:cNvPr>
          <p:cNvSpPr txBox="1">
            <a:spLocks/>
          </p:cNvSpPr>
          <p:nvPr userDrawn="1"/>
        </p:nvSpPr>
        <p:spPr>
          <a:xfrm>
            <a:off x="2046741" y="16450924"/>
            <a:ext cx="26112371" cy="1158279"/>
          </a:xfrm>
          <a:prstGeom prst="rect">
            <a:avLst/>
          </a:prstGeom>
        </p:spPr>
        <p:txBody>
          <a:bodyPr vert="horz" lIns="91440" tIns="45720" rIns="91440" bIns="45720" rtlCol="0" anchor="ctr">
            <a:noAutofit/>
          </a:bodyPr>
          <a:lstStyle>
            <a:lvl1pPr algn="l" defTabSz="3027487" rtl="0" eaLnBrk="1" latinLnBrk="0" hangingPunct="1">
              <a:lnSpc>
                <a:spcPct val="90000"/>
              </a:lnSpc>
              <a:spcBef>
                <a:spcPct val="0"/>
              </a:spcBef>
              <a:buNone/>
              <a:defRPr sz="14568" kern="1200">
                <a:solidFill>
                  <a:schemeClr val="accent1"/>
                </a:solidFill>
                <a:latin typeface="+mj-lt"/>
                <a:ea typeface="+mj-ea"/>
                <a:cs typeface="+mj-cs"/>
              </a:defRPr>
            </a:lvl1pPr>
          </a:lstStyle>
          <a:p>
            <a:pPr algn="ctr"/>
            <a:r>
              <a:rPr lang="de-DE" sz="4000" b="0" dirty="0">
                <a:solidFill>
                  <a:srgbClr val="5A5A5A"/>
                </a:solidFill>
                <a:latin typeface="+mn-lt"/>
              </a:rPr>
              <a:t>Is awarding</a:t>
            </a:r>
          </a:p>
        </p:txBody>
      </p:sp>
      <p:sp>
        <p:nvSpPr>
          <p:cNvPr id="32" name="Title 31">
            <a:extLst>
              <a:ext uri="{FF2B5EF4-FFF2-40B4-BE49-F238E27FC236}">
                <a16:creationId xmlns:a16="http://schemas.microsoft.com/office/drawing/2014/main" id="{33F37217-4CAC-E853-C30E-9480005D7143}"/>
              </a:ext>
            </a:extLst>
          </p:cNvPr>
          <p:cNvSpPr>
            <a:spLocks noGrp="1"/>
          </p:cNvSpPr>
          <p:nvPr>
            <p:ph type="title" hasCustomPrompt="1"/>
          </p:nvPr>
        </p:nvSpPr>
        <p:spPr>
          <a:xfrm>
            <a:off x="2046740" y="17267094"/>
            <a:ext cx="26112371" cy="3423569"/>
          </a:xfrm>
        </p:spPr>
        <p:txBody>
          <a:bodyPr>
            <a:normAutofit/>
          </a:bodyPr>
          <a:lstStyle>
            <a:lvl1pPr algn="ctr">
              <a:defRPr sz="17000" b="1">
                <a:solidFill>
                  <a:schemeClr val="tx1"/>
                </a:solidFill>
              </a:defRPr>
            </a:lvl1pPr>
          </a:lstStyle>
          <a:p>
            <a:r>
              <a:rPr lang="en-US" dirty="0"/>
              <a:t>Insert Name here</a:t>
            </a:r>
            <a:endParaRPr lang="pt-PT" dirty="0"/>
          </a:p>
        </p:txBody>
      </p:sp>
      <p:sp>
        <p:nvSpPr>
          <p:cNvPr id="37" name="Content Placeholder 36">
            <a:extLst>
              <a:ext uri="{FF2B5EF4-FFF2-40B4-BE49-F238E27FC236}">
                <a16:creationId xmlns:a16="http://schemas.microsoft.com/office/drawing/2014/main" id="{78CD8110-40CB-FDA4-A3BD-ADB8AF729379}"/>
              </a:ext>
            </a:extLst>
          </p:cNvPr>
          <p:cNvSpPr>
            <a:spLocks noGrp="1"/>
          </p:cNvSpPr>
          <p:nvPr>
            <p:ph sz="quarter" idx="10" hasCustomPrompt="1"/>
          </p:nvPr>
        </p:nvSpPr>
        <p:spPr>
          <a:xfrm>
            <a:off x="2046288" y="25040328"/>
            <a:ext cx="26112787" cy="2589760"/>
          </a:xfrm>
        </p:spPr>
        <p:txBody>
          <a:bodyPr anchor="ctr">
            <a:noAutofit/>
          </a:bodyPr>
          <a:lstStyle>
            <a:lvl1pPr marL="0" indent="0" algn="ctr">
              <a:buNone/>
              <a:defRPr sz="12000" b="1">
                <a:solidFill>
                  <a:schemeClr val="tx2"/>
                </a:solidFill>
                <a:latin typeface="+mj-lt"/>
              </a:defRPr>
            </a:lvl1pPr>
          </a:lstStyle>
          <a:p>
            <a:pPr lvl="0"/>
            <a:r>
              <a:rPr lang="pt-PT" dirty="0"/>
              <a:t>“Session here”</a:t>
            </a:r>
          </a:p>
        </p:txBody>
      </p:sp>
      <p:sp>
        <p:nvSpPr>
          <p:cNvPr id="39" name="Title 1">
            <a:extLst>
              <a:ext uri="{FF2B5EF4-FFF2-40B4-BE49-F238E27FC236}">
                <a16:creationId xmlns:a16="http://schemas.microsoft.com/office/drawing/2014/main" id="{13179D93-1C00-29A5-3AB7-EEDD146BF98A}"/>
              </a:ext>
            </a:extLst>
          </p:cNvPr>
          <p:cNvSpPr txBox="1">
            <a:spLocks/>
          </p:cNvSpPr>
          <p:nvPr userDrawn="1"/>
        </p:nvSpPr>
        <p:spPr>
          <a:xfrm>
            <a:off x="2081421" y="12206029"/>
            <a:ext cx="26112371" cy="1158279"/>
          </a:xfrm>
          <a:prstGeom prst="rect">
            <a:avLst/>
          </a:prstGeom>
        </p:spPr>
        <p:txBody>
          <a:bodyPr vert="horz" lIns="91440" tIns="45720" rIns="91440" bIns="45720" rtlCol="0">
            <a:normAutofit/>
          </a:bodyPr>
          <a:lstStyle>
            <a:lvl1pPr lvl="0" indent="0" defTabSz="3027487">
              <a:lnSpc>
                <a:spcPct val="90000"/>
              </a:lnSpc>
              <a:spcBef>
                <a:spcPts val="3311"/>
              </a:spcBef>
              <a:buFont typeface="Arial" panose="020B0604020202020204" pitchFamily="34" charset="0"/>
              <a:buNone/>
              <a:defRPr sz="7200"/>
            </a:lvl1pPr>
            <a:lvl2pPr marL="2270615" indent="-756872" defTabSz="3027487">
              <a:lnSpc>
                <a:spcPct val="90000"/>
              </a:lnSpc>
              <a:spcBef>
                <a:spcPts val="1655"/>
              </a:spcBef>
              <a:buFont typeface="Arial" panose="020B0604020202020204" pitchFamily="34" charset="0"/>
              <a:buChar char="•"/>
              <a:defRPr sz="7946"/>
            </a:lvl2pPr>
            <a:lvl3pPr marL="3784359" indent="-756872" defTabSz="3027487">
              <a:lnSpc>
                <a:spcPct val="90000"/>
              </a:lnSpc>
              <a:spcBef>
                <a:spcPts val="1655"/>
              </a:spcBef>
              <a:buFont typeface="Arial" panose="020B0604020202020204" pitchFamily="34" charset="0"/>
              <a:buChar char="•"/>
              <a:defRPr sz="6622"/>
            </a:lvl3pPr>
            <a:lvl4pPr marL="5298102" indent="-756872" defTabSz="3027487">
              <a:lnSpc>
                <a:spcPct val="90000"/>
              </a:lnSpc>
              <a:spcBef>
                <a:spcPts val="1655"/>
              </a:spcBef>
              <a:buFont typeface="Arial" panose="020B0604020202020204" pitchFamily="34" charset="0"/>
              <a:buChar char="•"/>
              <a:defRPr sz="5960"/>
            </a:lvl4pPr>
            <a:lvl5pPr marL="6811846" indent="-756872" defTabSz="3027487">
              <a:lnSpc>
                <a:spcPct val="90000"/>
              </a:lnSpc>
              <a:spcBef>
                <a:spcPts val="1655"/>
              </a:spcBef>
              <a:buFont typeface="Arial" panose="020B0604020202020204" pitchFamily="34" charset="0"/>
              <a:buChar char="•"/>
              <a:defRPr sz="5960"/>
            </a:lvl5pPr>
            <a:lvl6pPr marL="8325589" indent="-756872" defTabSz="3027487">
              <a:lnSpc>
                <a:spcPct val="90000"/>
              </a:lnSpc>
              <a:spcBef>
                <a:spcPts val="1655"/>
              </a:spcBef>
              <a:buFont typeface="Arial" panose="020B0604020202020204" pitchFamily="34" charset="0"/>
              <a:buChar char="•"/>
              <a:defRPr sz="5960"/>
            </a:lvl6pPr>
            <a:lvl7pPr marL="9839333" indent="-756872" defTabSz="3027487">
              <a:lnSpc>
                <a:spcPct val="90000"/>
              </a:lnSpc>
              <a:spcBef>
                <a:spcPts val="1655"/>
              </a:spcBef>
              <a:buFont typeface="Arial" panose="020B0604020202020204" pitchFamily="34" charset="0"/>
              <a:buChar char="•"/>
              <a:defRPr sz="5960"/>
            </a:lvl7pPr>
            <a:lvl8pPr marL="11353076" indent="-756872" defTabSz="3027487">
              <a:lnSpc>
                <a:spcPct val="90000"/>
              </a:lnSpc>
              <a:spcBef>
                <a:spcPts val="1655"/>
              </a:spcBef>
              <a:buFont typeface="Arial" panose="020B0604020202020204" pitchFamily="34" charset="0"/>
              <a:buChar char="•"/>
              <a:defRPr sz="5960"/>
            </a:lvl8pPr>
            <a:lvl9pPr marL="12866820" indent="-756872" defTabSz="3027487">
              <a:lnSpc>
                <a:spcPct val="90000"/>
              </a:lnSpc>
              <a:spcBef>
                <a:spcPts val="1655"/>
              </a:spcBef>
              <a:buFont typeface="Arial" panose="020B0604020202020204" pitchFamily="34" charset="0"/>
              <a:buChar char="•"/>
              <a:defRPr sz="5960"/>
            </a:lvl9pPr>
          </a:lstStyle>
          <a:p>
            <a:pPr lvl="0" algn="ctr"/>
            <a:r>
              <a:rPr lang="en-US" sz="6000" b="1">
                <a:solidFill>
                  <a:schemeClr val="accent4"/>
                </a:solidFill>
              </a:rPr>
              <a:t>09 - 13/09/2024 </a:t>
            </a:r>
            <a:r>
              <a:rPr lang="de-DE" sz="6000" b="1" dirty="0">
                <a:solidFill>
                  <a:schemeClr val="accent4"/>
                </a:solidFill>
              </a:rPr>
              <a:t>in Würzburg</a:t>
            </a:r>
            <a:endParaRPr lang="en-US" sz="6000" b="1" dirty="0">
              <a:solidFill>
                <a:schemeClr val="accent4"/>
              </a:solidFill>
            </a:endParaRPr>
          </a:p>
        </p:txBody>
      </p:sp>
    </p:spTree>
    <p:extLst>
      <p:ext uri="{BB962C8B-B14F-4D97-AF65-F5344CB8AC3E}">
        <p14:creationId xmlns:p14="http://schemas.microsoft.com/office/powerpoint/2010/main" val="42839159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6F87D4A-346F-B7F7-28F9-6AA021E816F6}"/>
              </a:ext>
            </a:extLst>
          </p:cNvPr>
          <p:cNvSpPr/>
          <p:nvPr userDrawn="1"/>
        </p:nvSpPr>
        <p:spPr>
          <a:xfrm>
            <a:off x="0" y="0"/>
            <a:ext cx="30275213" cy="3650347"/>
          </a:xfrm>
          <a:prstGeom prst="rect">
            <a:avLst/>
          </a:prstGeom>
          <a:solidFill>
            <a:schemeClr val="tx2">
              <a:lumMod val="40000"/>
              <a:lumOff val="60000"/>
              <a:alpha val="24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T" dirty="0"/>
          </a:p>
        </p:txBody>
      </p:sp>
      <p:sp>
        <p:nvSpPr>
          <p:cNvPr id="15" name="Rounded Rectangle 14">
            <a:extLst>
              <a:ext uri="{FF2B5EF4-FFF2-40B4-BE49-F238E27FC236}">
                <a16:creationId xmlns:a16="http://schemas.microsoft.com/office/drawing/2014/main" id="{5312D488-AA5D-F881-D359-1B115F794214}"/>
              </a:ext>
            </a:extLst>
          </p:cNvPr>
          <p:cNvSpPr/>
          <p:nvPr userDrawn="1"/>
        </p:nvSpPr>
        <p:spPr>
          <a:xfrm>
            <a:off x="22247097" y="1183715"/>
            <a:ext cx="6594603" cy="1237929"/>
          </a:xfrm>
          <a:prstGeom prst="roundRect">
            <a:avLst>
              <a:gd name="adj" fmla="val 50000"/>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T"/>
          </a:p>
        </p:txBody>
      </p:sp>
      <p:sp>
        <p:nvSpPr>
          <p:cNvPr id="13" name="Rectangle 12">
            <a:extLst>
              <a:ext uri="{FF2B5EF4-FFF2-40B4-BE49-F238E27FC236}">
                <a16:creationId xmlns:a16="http://schemas.microsoft.com/office/drawing/2014/main" id="{2B89E7EC-4959-F81F-F277-D8973293D9F5}"/>
              </a:ext>
            </a:extLst>
          </p:cNvPr>
          <p:cNvSpPr/>
          <p:nvPr userDrawn="1"/>
        </p:nvSpPr>
        <p:spPr>
          <a:xfrm>
            <a:off x="0" y="40195178"/>
            <a:ext cx="30275213" cy="2608585"/>
          </a:xfrm>
          <a:prstGeom prst="rect">
            <a:avLst/>
          </a:prstGeom>
          <a:solidFill>
            <a:schemeClr val="tx2">
              <a:lumMod val="20000"/>
              <a:lumOff val="80000"/>
              <a:alpha val="5019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T" dirty="0"/>
          </a:p>
        </p:txBody>
      </p:sp>
      <p:sp>
        <p:nvSpPr>
          <p:cNvPr id="2" name="Title 1"/>
          <p:cNvSpPr>
            <a:spLocks noGrp="1"/>
          </p:cNvSpPr>
          <p:nvPr>
            <p:ph type="title"/>
          </p:nvPr>
        </p:nvSpPr>
        <p:spPr>
          <a:xfrm>
            <a:off x="2081421" y="5138057"/>
            <a:ext cx="26112371" cy="5414271"/>
          </a:xfrm>
        </p:spPr>
        <p:txBody>
          <a:bodyPr/>
          <a:lstStyle>
            <a:lvl1pPr>
              <a:defRPr>
                <a:solidFill>
                  <a:schemeClr val="accent1"/>
                </a:solidFill>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7" name="Picture 7">
            <a:extLst>
              <a:ext uri="{FF2B5EF4-FFF2-40B4-BE49-F238E27FC236}">
                <a16:creationId xmlns:a16="http://schemas.microsoft.com/office/drawing/2014/main" id="{1980A886-7ABA-C632-31F8-6CF02C82FA9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2081421" y="306280"/>
            <a:ext cx="9708351" cy="2992800"/>
          </a:xfrm>
          <a:prstGeom prst="rect">
            <a:avLst/>
          </a:prstGeom>
        </p:spPr>
      </p:pic>
      <p:sp>
        <p:nvSpPr>
          <p:cNvPr id="8" name="Footer Placeholder 4">
            <a:extLst>
              <a:ext uri="{FF2B5EF4-FFF2-40B4-BE49-F238E27FC236}">
                <a16:creationId xmlns:a16="http://schemas.microsoft.com/office/drawing/2014/main" id="{300E1EE4-56C6-0977-E9C6-AFBECDE3826F}"/>
              </a:ext>
            </a:extLst>
          </p:cNvPr>
          <p:cNvSpPr txBox="1">
            <a:spLocks/>
          </p:cNvSpPr>
          <p:nvPr userDrawn="1"/>
        </p:nvSpPr>
        <p:spPr>
          <a:xfrm>
            <a:off x="12485768" y="831367"/>
            <a:ext cx="9115896" cy="1987611"/>
          </a:xfrm>
          <a:prstGeom prst="rect">
            <a:avLst/>
          </a:prstGeom>
        </p:spPr>
        <p:txBody>
          <a:bodyPr vert="horz" lIns="91440" tIns="45720" rIns="91440" bIns="45720" rtlCol="0" anchor="ctr"/>
          <a:lstStyle>
            <a:defPPr>
              <a:defRPr lang="en-PT"/>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3600" b="0" i="0" dirty="0" err="1">
                <a:solidFill>
                  <a:schemeClr val="accent1"/>
                </a:solidFill>
                <a:effectLst/>
                <a:latin typeface="+mn-lt"/>
              </a:rPr>
              <a:t>EUropean</a:t>
            </a:r>
            <a:r>
              <a:rPr lang="en-US" sz="3600" b="0" i="0" dirty="0">
                <a:solidFill>
                  <a:schemeClr val="accent1"/>
                </a:solidFill>
                <a:effectLst/>
                <a:latin typeface="+mn-lt"/>
              </a:rPr>
              <a:t> network to tackle </a:t>
            </a:r>
            <a:r>
              <a:rPr lang="en-US" sz="3600" b="0" i="0" dirty="0" err="1">
                <a:solidFill>
                  <a:schemeClr val="accent1"/>
                </a:solidFill>
                <a:effectLst/>
                <a:latin typeface="+mn-lt"/>
              </a:rPr>
              <a:t>METAbolic</a:t>
            </a:r>
            <a:r>
              <a:rPr lang="en-US" sz="3600" b="0" i="0" dirty="0">
                <a:solidFill>
                  <a:schemeClr val="accent1"/>
                </a:solidFill>
                <a:effectLst/>
                <a:latin typeface="+mn-lt"/>
              </a:rPr>
              <a:t> alterations in HEART failure</a:t>
            </a:r>
          </a:p>
        </p:txBody>
      </p:sp>
      <p:sp>
        <p:nvSpPr>
          <p:cNvPr id="9" name="Footer Placeholder 4">
            <a:extLst>
              <a:ext uri="{FF2B5EF4-FFF2-40B4-BE49-F238E27FC236}">
                <a16:creationId xmlns:a16="http://schemas.microsoft.com/office/drawing/2014/main" id="{2DA1B965-14EE-F89E-C19E-4D72A7779D1F}"/>
              </a:ext>
            </a:extLst>
          </p:cNvPr>
          <p:cNvSpPr txBox="1">
            <a:spLocks/>
          </p:cNvSpPr>
          <p:nvPr userDrawn="1"/>
        </p:nvSpPr>
        <p:spPr>
          <a:xfrm>
            <a:off x="2046745" y="40676934"/>
            <a:ext cx="15923204" cy="1525327"/>
          </a:xfrm>
          <a:prstGeom prst="rect">
            <a:avLst/>
          </a:prstGeom>
        </p:spPr>
        <p:txBody>
          <a:bodyPr vert="horz" lIns="91440" tIns="45720" rIns="91440" bIns="45720" rtlCol="0" anchor="ctr"/>
          <a:lstStyle>
            <a:defPPr>
              <a:defRPr lang="en-PT"/>
            </a:defPPr>
            <a:lvl1pPr marL="0" algn="l"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400" b="0" i="0" dirty="0">
                <a:solidFill>
                  <a:schemeClr val="bg2">
                    <a:lumMod val="25000"/>
                  </a:schemeClr>
                </a:solidFill>
                <a:effectLst/>
                <a:latin typeface="+mn-lt"/>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 </a:t>
            </a:r>
            <a:r>
              <a:rPr lang="en-US" sz="2400" dirty="0">
                <a:solidFill>
                  <a:schemeClr val="bg2">
                    <a:lumMod val="25000"/>
                  </a:schemeClr>
                </a:solidFill>
                <a:latin typeface="+mn-lt"/>
              </a:rPr>
              <a:t>This publication is based upon work from EU-METAHEART, COST Action CA22169, supported by COST (European Cooperation in Science and Technology) - www.cost.eu</a:t>
            </a:r>
            <a:endParaRPr lang="en-US" sz="2400" b="0" i="0" dirty="0">
              <a:solidFill>
                <a:schemeClr val="bg2">
                  <a:lumMod val="25000"/>
                </a:schemeClr>
              </a:solidFill>
              <a:effectLst/>
              <a:latin typeface="+mn-lt"/>
            </a:endParaRPr>
          </a:p>
        </p:txBody>
      </p:sp>
      <p:pic>
        <p:nvPicPr>
          <p:cNvPr id="10" name="Graphic 9">
            <a:extLst>
              <a:ext uri="{FF2B5EF4-FFF2-40B4-BE49-F238E27FC236}">
                <a16:creationId xmlns:a16="http://schemas.microsoft.com/office/drawing/2014/main" id="{C0DDB23B-5390-1302-82E3-9618DC867D0C}"/>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19631836" y="40755597"/>
            <a:ext cx="8596632" cy="1368000"/>
          </a:xfrm>
          <a:prstGeom prst="rect">
            <a:avLst/>
          </a:prstGeom>
        </p:spPr>
      </p:pic>
      <p:sp>
        <p:nvSpPr>
          <p:cNvPr id="14" name="TextBox 13">
            <a:extLst>
              <a:ext uri="{FF2B5EF4-FFF2-40B4-BE49-F238E27FC236}">
                <a16:creationId xmlns:a16="http://schemas.microsoft.com/office/drawing/2014/main" id="{863B04BF-0B15-73BE-DF4F-FE0CA93EABE9}"/>
              </a:ext>
            </a:extLst>
          </p:cNvPr>
          <p:cNvSpPr txBox="1"/>
          <p:nvPr userDrawn="1"/>
        </p:nvSpPr>
        <p:spPr>
          <a:xfrm>
            <a:off x="23248803" y="1350822"/>
            <a:ext cx="5379271" cy="916001"/>
          </a:xfrm>
          <a:prstGeom prst="rect">
            <a:avLst/>
          </a:prstGeom>
          <a:solidFill>
            <a:schemeClr val="accent4"/>
          </a:solidFill>
        </p:spPr>
        <p:txBody>
          <a:bodyPr wrap="square" lIns="180000" tIns="180000" rIns="180000" bIns="180000" rtlCol="0" anchor="ctr" anchorCtr="1">
            <a:noAutofit/>
          </a:bodyPr>
          <a:lstStyle/>
          <a:p>
            <a:r>
              <a:rPr lang="pt-PT" sz="3600" b="1" dirty="0">
                <a:solidFill>
                  <a:srgbClr val="C2CCD1"/>
                </a:solidFill>
              </a:rPr>
              <a:t>cost-metaheart.</a:t>
            </a:r>
            <a:r>
              <a:rPr lang="en-PT" sz="3600" dirty="0">
                <a:solidFill>
                  <a:srgbClr val="C2CCD1"/>
                </a:solidFill>
              </a:rPr>
              <a:t>eu</a:t>
            </a:r>
          </a:p>
        </p:txBody>
      </p:sp>
      <p:pic>
        <p:nvPicPr>
          <p:cNvPr id="17" name="Graphic 16">
            <a:extLst>
              <a:ext uri="{FF2B5EF4-FFF2-40B4-BE49-F238E27FC236}">
                <a16:creationId xmlns:a16="http://schemas.microsoft.com/office/drawing/2014/main" id="{E5E09DA8-CD33-EB28-FB4E-D197E564A9CE}"/>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22400893" y="1317625"/>
            <a:ext cx="961488" cy="994685"/>
          </a:xfrm>
          <a:prstGeom prst="rect">
            <a:avLst/>
          </a:prstGeom>
        </p:spPr>
      </p:pic>
    </p:spTree>
    <p:extLst>
      <p:ext uri="{BB962C8B-B14F-4D97-AF65-F5344CB8AC3E}">
        <p14:creationId xmlns:p14="http://schemas.microsoft.com/office/powerpoint/2010/main" val="16194343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081421" y="2278913"/>
            <a:ext cx="26112371" cy="8273416"/>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2081421" y="11394520"/>
            <a:ext cx="26112371" cy="2715859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2081421" y="39672756"/>
            <a:ext cx="6811923" cy="2278904"/>
          </a:xfrm>
          <a:prstGeom prst="rect">
            <a:avLst/>
          </a:prstGeom>
        </p:spPr>
        <p:txBody>
          <a:bodyPr vert="horz" lIns="91440" tIns="45720" rIns="91440" bIns="45720" rtlCol="0" anchor="ctr"/>
          <a:lstStyle>
            <a:lvl1pPr algn="l">
              <a:defRPr sz="3973">
                <a:solidFill>
                  <a:schemeClr val="tx1">
                    <a:tint val="82000"/>
                  </a:schemeClr>
                </a:solidFill>
              </a:defRPr>
            </a:lvl1pPr>
          </a:lstStyle>
          <a:p>
            <a:fld id="{98F4537E-A8D5-B241-B932-F9DB2953A80C}" type="datetimeFigureOut">
              <a:rPr lang="en-PT" smtClean="0"/>
              <a:t>09/12/2024</a:t>
            </a:fld>
            <a:endParaRPr lang="en-PT"/>
          </a:p>
        </p:txBody>
      </p:sp>
      <p:sp>
        <p:nvSpPr>
          <p:cNvPr id="5" name="Footer Placeholder 4"/>
          <p:cNvSpPr>
            <a:spLocks noGrp="1"/>
          </p:cNvSpPr>
          <p:nvPr>
            <p:ph type="ftr" sz="quarter" idx="3"/>
          </p:nvPr>
        </p:nvSpPr>
        <p:spPr>
          <a:xfrm>
            <a:off x="10028665" y="39672756"/>
            <a:ext cx="10217884" cy="2278904"/>
          </a:xfrm>
          <a:prstGeom prst="rect">
            <a:avLst/>
          </a:prstGeom>
        </p:spPr>
        <p:txBody>
          <a:bodyPr vert="horz" lIns="91440" tIns="45720" rIns="91440" bIns="45720" rtlCol="0" anchor="ctr"/>
          <a:lstStyle>
            <a:lvl1pPr algn="ctr">
              <a:defRPr sz="3973">
                <a:solidFill>
                  <a:schemeClr val="tx1">
                    <a:tint val="82000"/>
                  </a:schemeClr>
                </a:solidFill>
              </a:defRPr>
            </a:lvl1pPr>
          </a:lstStyle>
          <a:p>
            <a:endParaRPr lang="en-PT"/>
          </a:p>
        </p:txBody>
      </p:sp>
      <p:sp>
        <p:nvSpPr>
          <p:cNvPr id="6" name="Slide Number Placeholder 5"/>
          <p:cNvSpPr>
            <a:spLocks noGrp="1"/>
          </p:cNvSpPr>
          <p:nvPr>
            <p:ph type="sldNum" sz="quarter" idx="4"/>
          </p:nvPr>
        </p:nvSpPr>
        <p:spPr>
          <a:xfrm>
            <a:off x="21381869" y="39672756"/>
            <a:ext cx="6811923" cy="2278904"/>
          </a:xfrm>
          <a:prstGeom prst="rect">
            <a:avLst/>
          </a:prstGeom>
        </p:spPr>
        <p:txBody>
          <a:bodyPr vert="horz" lIns="91440" tIns="45720" rIns="91440" bIns="45720" rtlCol="0" anchor="ctr"/>
          <a:lstStyle>
            <a:lvl1pPr algn="r">
              <a:defRPr sz="3973">
                <a:solidFill>
                  <a:schemeClr val="tx1">
                    <a:tint val="82000"/>
                  </a:schemeClr>
                </a:solidFill>
              </a:defRPr>
            </a:lvl1pPr>
          </a:lstStyle>
          <a:p>
            <a:fld id="{6B798FC0-BC45-BD46-A366-6BD463DFF006}" type="slidenum">
              <a:rPr lang="en-PT" smtClean="0"/>
              <a:t>‹#›</a:t>
            </a:fld>
            <a:endParaRPr lang="en-PT"/>
          </a:p>
        </p:txBody>
      </p:sp>
    </p:spTree>
    <p:extLst>
      <p:ext uri="{BB962C8B-B14F-4D97-AF65-F5344CB8AC3E}">
        <p14:creationId xmlns:p14="http://schemas.microsoft.com/office/powerpoint/2010/main" val="3179631996"/>
      </p:ext>
    </p:extLst>
  </p:cSld>
  <p:clrMap bg1="lt1" tx1="dk1" bg2="lt2" tx2="dk2" accent1="accent1" accent2="accent2" accent3="accent3" accent4="accent4" accent5="accent5" accent6="accent6" hlink="hlink" folHlink="folHlink"/>
  <p:sldLayoutIdLst>
    <p:sldLayoutId id="2147483663" r:id="rId1"/>
    <p:sldLayoutId id="2147483662" r:id="rId2"/>
  </p:sldLayoutIdLst>
  <p:txStyles>
    <p:titleStyle>
      <a:lvl1pPr algn="l" defTabSz="3027487" rtl="0" eaLnBrk="1" latinLnBrk="0" hangingPunct="1">
        <a:lnSpc>
          <a:spcPct val="90000"/>
        </a:lnSpc>
        <a:spcBef>
          <a:spcPct val="0"/>
        </a:spcBef>
        <a:buNone/>
        <a:defRPr sz="14568" kern="1200">
          <a:solidFill>
            <a:schemeClr val="tx1"/>
          </a:solidFill>
          <a:latin typeface="+mj-lt"/>
          <a:ea typeface="+mj-ea"/>
          <a:cs typeface="+mj-cs"/>
        </a:defRPr>
      </a:lvl1pPr>
    </p:titleStyle>
    <p:bodyStyle>
      <a:lvl1pPr marL="756872" indent="-756872" algn="l" defTabSz="3027487" rtl="0" eaLnBrk="1" latinLnBrk="0" hangingPunct="1">
        <a:lnSpc>
          <a:spcPct val="90000"/>
        </a:lnSpc>
        <a:spcBef>
          <a:spcPts val="3311"/>
        </a:spcBef>
        <a:buFont typeface="Arial" panose="020B0604020202020204" pitchFamily="34" charset="0"/>
        <a:buChar char="•"/>
        <a:defRPr sz="9271" kern="1200">
          <a:solidFill>
            <a:schemeClr val="tx1"/>
          </a:solidFill>
          <a:latin typeface="+mn-lt"/>
          <a:ea typeface="+mn-ea"/>
          <a:cs typeface="+mn-cs"/>
        </a:defRPr>
      </a:lvl1pPr>
      <a:lvl2pPr marL="2270615" indent="-756872" algn="l" defTabSz="3027487" rtl="0" eaLnBrk="1" latinLnBrk="0" hangingPunct="1">
        <a:lnSpc>
          <a:spcPct val="90000"/>
        </a:lnSpc>
        <a:spcBef>
          <a:spcPts val="1655"/>
        </a:spcBef>
        <a:buFont typeface="Arial" panose="020B0604020202020204" pitchFamily="34" charset="0"/>
        <a:buChar char="•"/>
        <a:defRPr sz="7946" kern="1200">
          <a:solidFill>
            <a:schemeClr val="tx1"/>
          </a:solidFill>
          <a:latin typeface="+mn-lt"/>
          <a:ea typeface="+mn-ea"/>
          <a:cs typeface="+mn-cs"/>
        </a:defRPr>
      </a:lvl2pPr>
      <a:lvl3pPr marL="3784359" indent="-756872" algn="l" defTabSz="3027487" rtl="0" eaLnBrk="1" latinLnBrk="0" hangingPunct="1">
        <a:lnSpc>
          <a:spcPct val="90000"/>
        </a:lnSpc>
        <a:spcBef>
          <a:spcPts val="1655"/>
        </a:spcBef>
        <a:buFont typeface="Arial" panose="020B0604020202020204" pitchFamily="34" charset="0"/>
        <a:buChar char="•"/>
        <a:defRPr sz="6622" kern="1200">
          <a:solidFill>
            <a:schemeClr val="tx1"/>
          </a:solidFill>
          <a:latin typeface="+mn-lt"/>
          <a:ea typeface="+mn-ea"/>
          <a:cs typeface="+mn-cs"/>
        </a:defRPr>
      </a:lvl3pPr>
      <a:lvl4pPr marL="5298102"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4pPr>
      <a:lvl5pPr marL="6811846"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5pPr>
      <a:lvl6pPr marL="8325589"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6pPr>
      <a:lvl7pPr marL="9839333"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7pPr>
      <a:lvl8pPr marL="11353076"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8pPr>
      <a:lvl9pPr marL="12866820" indent="-756872" algn="l" defTabSz="3027487" rtl="0" eaLnBrk="1" latinLnBrk="0" hangingPunct="1">
        <a:lnSpc>
          <a:spcPct val="90000"/>
        </a:lnSpc>
        <a:spcBef>
          <a:spcPts val="1655"/>
        </a:spcBef>
        <a:buFont typeface="Arial" panose="020B0604020202020204" pitchFamily="34" charset="0"/>
        <a:buChar char="•"/>
        <a:defRPr sz="5960" kern="1200">
          <a:solidFill>
            <a:schemeClr val="tx1"/>
          </a:solidFill>
          <a:latin typeface="+mn-lt"/>
          <a:ea typeface="+mn-ea"/>
          <a:cs typeface="+mn-cs"/>
        </a:defRPr>
      </a:lvl9pPr>
    </p:bodyStyle>
    <p:otherStyle>
      <a:defPPr>
        <a:defRPr lang="en-US"/>
      </a:defPPr>
      <a:lvl1pPr marL="0" algn="l" defTabSz="3027487" rtl="0" eaLnBrk="1" latinLnBrk="0" hangingPunct="1">
        <a:defRPr sz="5960" kern="1200">
          <a:solidFill>
            <a:schemeClr val="tx1"/>
          </a:solidFill>
          <a:latin typeface="+mn-lt"/>
          <a:ea typeface="+mn-ea"/>
          <a:cs typeface="+mn-cs"/>
        </a:defRPr>
      </a:lvl1pPr>
      <a:lvl2pPr marL="1513743" algn="l" defTabSz="3027487" rtl="0" eaLnBrk="1" latinLnBrk="0" hangingPunct="1">
        <a:defRPr sz="5960" kern="1200">
          <a:solidFill>
            <a:schemeClr val="tx1"/>
          </a:solidFill>
          <a:latin typeface="+mn-lt"/>
          <a:ea typeface="+mn-ea"/>
          <a:cs typeface="+mn-cs"/>
        </a:defRPr>
      </a:lvl2pPr>
      <a:lvl3pPr marL="3027487" algn="l" defTabSz="3027487" rtl="0" eaLnBrk="1" latinLnBrk="0" hangingPunct="1">
        <a:defRPr sz="5960" kern="1200">
          <a:solidFill>
            <a:schemeClr val="tx1"/>
          </a:solidFill>
          <a:latin typeface="+mn-lt"/>
          <a:ea typeface="+mn-ea"/>
          <a:cs typeface="+mn-cs"/>
        </a:defRPr>
      </a:lvl3pPr>
      <a:lvl4pPr marL="4541230" algn="l" defTabSz="3027487" rtl="0" eaLnBrk="1" latinLnBrk="0" hangingPunct="1">
        <a:defRPr sz="5960" kern="1200">
          <a:solidFill>
            <a:schemeClr val="tx1"/>
          </a:solidFill>
          <a:latin typeface="+mn-lt"/>
          <a:ea typeface="+mn-ea"/>
          <a:cs typeface="+mn-cs"/>
        </a:defRPr>
      </a:lvl4pPr>
      <a:lvl5pPr marL="6054974" algn="l" defTabSz="3027487" rtl="0" eaLnBrk="1" latinLnBrk="0" hangingPunct="1">
        <a:defRPr sz="5960" kern="1200">
          <a:solidFill>
            <a:schemeClr val="tx1"/>
          </a:solidFill>
          <a:latin typeface="+mn-lt"/>
          <a:ea typeface="+mn-ea"/>
          <a:cs typeface="+mn-cs"/>
        </a:defRPr>
      </a:lvl5pPr>
      <a:lvl6pPr marL="7568717" algn="l" defTabSz="3027487" rtl="0" eaLnBrk="1" latinLnBrk="0" hangingPunct="1">
        <a:defRPr sz="5960" kern="1200">
          <a:solidFill>
            <a:schemeClr val="tx1"/>
          </a:solidFill>
          <a:latin typeface="+mn-lt"/>
          <a:ea typeface="+mn-ea"/>
          <a:cs typeface="+mn-cs"/>
        </a:defRPr>
      </a:lvl6pPr>
      <a:lvl7pPr marL="9082461" algn="l" defTabSz="3027487" rtl="0" eaLnBrk="1" latinLnBrk="0" hangingPunct="1">
        <a:defRPr sz="5960" kern="1200">
          <a:solidFill>
            <a:schemeClr val="tx1"/>
          </a:solidFill>
          <a:latin typeface="+mn-lt"/>
          <a:ea typeface="+mn-ea"/>
          <a:cs typeface="+mn-cs"/>
        </a:defRPr>
      </a:lvl7pPr>
      <a:lvl8pPr marL="10596204" algn="l" defTabSz="3027487" rtl="0" eaLnBrk="1" latinLnBrk="0" hangingPunct="1">
        <a:defRPr sz="5960" kern="1200">
          <a:solidFill>
            <a:schemeClr val="tx1"/>
          </a:solidFill>
          <a:latin typeface="+mn-lt"/>
          <a:ea typeface="+mn-ea"/>
          <a:cs typeface="+mn-cs"/>
        </a:defRPr>
      </a:lvl8pPr>
      <a:lvl9pPr marL="12109948" algn="l" defTabSz="3027487" rtl="0" eaLnBrk="1" latinLnBrk="0" hangingPunct="1">
        <a:defRPr sz="59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4C6CCE5-2FF2-7CE2-2E48-AAC7A404FCA8}"/>
              </a:ext>
            </a:extLst>
          </p:cNvPr>
          <p:cNvSpPr>
            <a:spLocks noGrp="1"/>
          </p:cNvSpPr>
          <p:nvPr>
            <p:ph type="title"/>
          </p:nvPr>
        </p:nvSpPr>
        <p:spPr/>
        <p:txBody>
          <a:bodyPr/>
          <a:lstStyle/>
          <a:p>
            <a:endParaRPr lang="pt-PT"/>
          </a:p>
        </p:txBody>
      </p:sp>
      <p:sp>
        <p:nvSpPr>
          <p:cNvPr id="5" name="Content Placeholder 4">
            <a:extLst>
              <a:ext uri="{FF2B5EF4-FFF2-40B4-BE49-F238E27FC236}">
                <a16:creationId xmlns:a16="http://schemas.microsoft.com/office/drawing/2014/main" id="{CED74D53-4926-99E4-9742-19F69D4B4D62}"/>
              </a:ext>
            </a:extLst>
          </p:cNvPr>
          <p:cNvSpPr>
            <a:spLocks noGrp="1"/>
          </p:cNvSpPr>
          <p:nvPr>
            <p:ph sz="quarter" idx="10"/>
          </p:nvPr>
        </p:nvSpPr>
        <p:spPr/>
        <p:txBody>
          <a:bodyPr/>
          <a:lstStyle/>
          <a:p>
            <a:endParaRPr lang="pt-PT"/>
          </a:p>
        </p:txBody>
      </p:sp>
    </p:spTree>
    <p:extLst>
      <p:ext uri="{BB962C8B-B14F-4D97-AF65-F5344CB8AC3E}">
        <p14:creationId xmlns:p14="http://schemas.microsoft.com/office/powerpoint/2010/main" val="2202552585"/>
      </p:ext>
    </p:extLst>
  </p:cSld>
  <p:clrMapOvr>
    <a:masterClrMapping/>
  </p:clrMapOvr>
</p:sld>
</file>

<file path=ppt/theme/theme1.xml><?xml version="1.0" encoding="utf-8"?>
<a:theme xmlns:a="http://schemas.openxmlformats.org/drawingml/2006/main" name="Office Theme">
  <a:themeElements>
    <a:clrScheme name="Custom 5">
      <a:dk1>
        <a:srgbClr val="00676E"/>
      </a:dk1>
      <a:lt1>
        <a:srgbClr val="FFFFFF"/>
      </a:lt1>
      <a:dk2>
        <a:srgbClr val="F23E3A"/>
      </a:dk2>
      <a:lt2>
        <a:srgbClr val="FFFFFF"/>
      </a:lt2>
      <a:accent1>
        <a:srgbClr val="F23E3A"/>
      </a:accent1>
      <a:accent2>
        <a:srgbClr val="00676E"/>
      </a:accent2>
      <a:accent3>
        <a:srgbClr val="B82024"/>
      </a:accent3>
      <a:accent4>
        <a:srgbClr val="002A3D"/>
      </a:accent4>
      <a:accent5>
        <a:srgbClr val="27367B"/>
      </a:accent5>
      <a:accent6>
        <a:srgbClr val="FFFFFF"/>
      </a:accent6>
      <a:hlink>
        <a:srgbClr val="00676E"/>
      </a:hlink>
      <a:folHlink>
        <a:srgbClr val="954F72"/>
      </a:folHlink>
    </a:clrScheme>
    <a:fontScheme name="Custom 3">
      <a:majorFont>
        <a:latin typeface="Sora ExtraBold"/>
        <a:ea typeface=""/>
        <a:cs typeface=""/>
      </a:majorFont>
      <a:minorFont>
        <a:latin typeface="Sora"/>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128</TotalTime>
  <Words>0</Words>
  <Application>Microsoft Office PowerPoint</Application>
  <PresentationFormat>Custom</PresentationFormat>
  <Paragraphs>0</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Sora</vt:lpstr>
      <vt:lpstr>Sora ExtraBold</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Joao Granja</dc:creator>
  <cp:lastModifiedBy>joao pedro</cp:lastModifiedBy>
  <cp:revision>30</cp:revision>
  <dcterms:created xsi:type="dcterms:W3CDTF">2024-06-21T08:21:48Z</dcterms:created>
  <dcterms:modified xsi:type="dcterms:W3CDTF">2024-09-12T15:49:39Z</dcterms:modified>
</cp:coreProperties>
</file>