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56" r:id="rId2"/>
    <p:sldId id="269" r:id="rId3"/>
    <p:sldId id="267" r:id="rId4"/>
    <p:sldId id="263" r:id="rId5"/>
    <p:sldId id="270" r:id="rId6"/>
    <p:sldId id="258" r:id="rId7"/>
    <p:sldId id="262" r:id="rId8"/>
    <p:sldId id="259" r:id="rId9"/>
    <p:sldId id="260" r:id="rId10"/>
    <p:sldId id="261" r:id="rId11"/>
    <p:sldId id="266" r:id="rId12"/>
  </p:sldIdLst>
  <p:sldSz cx="12192000" cy="6858000"/>
  <p:notesSz cx="6858000" cy="9144000"/>
  <p:defaultTextStyle>
    <a:defPPr>
      <a:defRPr lang="en-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74"/>
    <p:restoredTop sz="94694"/>
  </p:normalViewPr>
  <p:slideViewPr>
    <p:cSldViewPr snapToGrid="0">
      <p:cViewPr varScale="1">
        <p:scale>
          <a:sx n="128" d="100"/>
          <a:sy n="128" d="100"/>
        </p:scale>
        <p:origin x="92" y="116"/>
      </p:cViewPr>
      <p:guideLst/>
    </p:cSldViewPr>
  </p:slideViewPr>
  <p:notesTextViewPr>
    <p:cViewPr>
      <p:scale>
        <a:sx n="1" d="1"/>
        <a:sy n="1" d="1"/>
      </p:scale>
      <p:origin x="0" y="0"/>
    </p:cViewPr>
  </p:notesTextViewPr>
  <p:notesViewPr>
    <p:cSldViewPr snapToGrid="0">
      <p:cViewPr varScale="1">
        <p:scale>
          <a:sx n="104" d="100"/>
          <a:sy n="104" d="100"/>
        </p:scale>
        <p:origin x="2652" y="5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cap="none" spc="0" normalizeH="0" baseline="0">
                <a:solidFill>
                  <a:schemeClr val="tx1"/>
                </a:solidFill>
                <a:latin typeface="+mj-lt"/>
                <a:ea typeface="+mj-ea"/>
                <a:cs typeface="+mj-cs"/>
              </a:defRPr>
            </a:pPr>
            <a:r>
              <a:rPr lang="en-GB" b="0" i="0" dirty="0">
                <a:solidFill>
                  <a:schemeClr val="tx1"/>
                </a:solidFill>
                <a:latin typeface="Verdana" panose="020B0604030504040204" pitchFamily="34" charset="0"/>
              </a:rPr>
              <a:t>Chart Title</a:t>
            </a:r>
          </a:p>
        </c:rich>
      </c:tx>
      <c:overlay val="0"/>
      <c:spPr>
        <a:noFill/>
        <a:ln>
          <a:noFill/>
        </a:ln>
        <a:effectLst/>
      </c:spPr>
      <c:txPr>
        <a:bodyPr rot="0" spcFirstLastPara="1" vertOverflow="ellipsis" vert="horz" wrap="square" anchor="ctr" anchorCtr="1"/>
        <a:lstStyle/>
        <a:p>
          <a:pPr>
            <a:defRPr sz="2128" b="1" i="0" u="none" strike="noStrike" kern="1200" cap="none" spc="0" normalizeH="0" baseline="0">
              <a:solidFill>
                <a:schemeClr val="tx1"/>
              </a:solidFill>
              <a:latin typeface="+mj-lt"/>
              <a:ea typeface="+mj-ea"/>
              <a:cs typeface="+mj-cs"/>
            </a:defRPr>
          </a:pPr>
          <a:endParaRPr lang="pt-PT"/>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pt-P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687-DE4C-95B2-74EF2BDE9D41}"/>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pt-P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687-DE4C-95B2-74EF2BDE9D41}"/>
            </c:ext>
          </c:extLst>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pt-PT"/>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687-DE4C-95B2-74EF2BDE9D41}"/>
            </c:ext>
          </c:extLst>
        </c:ser>
        <c:dLbls>
          <c:dLblPos val="outEnd"/>
          <c:showLegendKey val="0"/>
          <c:showVal val="1"/>
          <c:showCatName val="0"/>
          <c:showSerName val="0"/>
          <c:showPercent val="0"/>
          <c:showBubbleSize val="0"/>
        </c:dLbls>
        <c:gapWidth val="267"/>
        <c:overlap val="-43"/>
        <c:axId val="68466432"/>
        <c:axId val="68468080"/>
      </c:barChart>
      <c:catAx>
        <c:axId val="6846643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solidFill>
                <a:latin typeface="+mn-lt"/>
                <a:ea typeface="+mn-ea"/>
                <a:cs typeface="+mn-cs"/>
              </a:defRPr>
            </a:pPr>
            <a:endParaRPr lang="pt-PT"/>
          </a:p>
        </c:txPr>
        <c:crossAx val="68468080"/>
        <c:crosses val="autoZero"/>
        <c:auto val="1"/>
        <c:lblAlgn val="ctr"/>
        <c:lblOffset val="100"/>
        <c:noMultiLvlLbl val="0"/>
      </c:catAx>
      <c:valAx>
        <c:axId val="68468080"/>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pt-PT"/>
          </a:p>
        </c:txPr>
        <c:crossAx val="68466432"/>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pt-PT"/>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pt-PT"/>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A5B4277-AE6F-6BBF-33DE-6A86831F82B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Date Placeholder 2">
            <a:extLst>
              <a:ext uri="{FF2B5EF4-FFF2-40B4-BE49-F238E27FC236}">
                <a16:creationId xmlns:a16="http://schemas.microsoft.com/office/drawing/2014/main" id="{5E0679A4-1A6F-E2F5-C0BE-C6A93496F4F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D4030EE-B3C1-4799-B2C3-E15C5A51D0C3}" type="datetimeFigureOut">
              <a:rPr lang="pt-PT" smtClean="0"/>
              <a:t>13/09/2024</a:t>
            </a:fld>
            <a:endParaRPr lang="pt-PT"/>
          </a:p>
        </p:txBody>
      </p:sp>
      <p:sp>
        <p:nvSpPr>
          <p:cNvPr id="4" name="Footer Placeholder 3">
            <a:extLst>
              <a:ext uri="{FF2B5EF4-FFF2-40B4-BE49-F238E27FC236}">
                <a16:creationId xmlns:a16="http://schemas.microsoft.com/office/drawing/2014/main" id="{912D14D3-1284-27B0-EE27-3E71DF00528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5" name="Slide Number Placeholder 4">
            <a:extLst>
              <a:ext uri="{FF2B5EF4-FFF2-40B4-BE49-F238E27FC236}">
                <a16:creationId xmlns:a16="http://schemas.microsoft.com/office/drawing/2014/main" id="{7E9891DB-D509-D36D-3C15-F13DB0C94A2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F9D154E-77AA-474E-9D8E-8AAE48E24FE7}" type="slidenum">
              <a:rPr lang="pt-PT" smtClean="0"/>
              <a:t>‹#›</a:t>
            </a:fld>
            <a:endParaRPr lang="pt-PT"/>
          </a:p>
        </p:txBody>
      </p:sp>
    </p:spTree>
    <p:extLst>
      <p:ext uri="{BB962C8B-B14F-4D97-AF65-F5344CB8AC3E}">
        <p14:creationId xmlns:p14="http://schemas.microsoft.com/office/powerpoint/2010/main" val="11011037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FBD12-613D-3C4E-A3DB-57B865FCC5AC}" type="datetimeFigureOut">
              <a:rPr lang="en-PT" smtClean="0"/>
              <a:t>09/13/2024</a:t>
            </a:fld>
            <a:endParaRPr lang="en-P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91B76D-DFCB-FB48-8770-F628D3845EE7}" type="slidenum">
              <a:rPr lang="en-PT" smtClean="0"/>
              <a:t>‹#›</a:t>
            </a:fld>
            <a:endParaRPr lang="en-PT"/>
          </a:p>
        </p:txBody>
      </p:sp>
    </p:spTree>
    <p:extLst>
      <p:ext uri="{BB962C8B-B14F-4D97-AF65-F5344CB8AC3E}">
        <p14:creationId xmlns:p14="http://schemas.microsoft.com/office/powerpoint/2010/main" val="2516148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146AEF37-351E-00A3-5477-3BED381617D3}"/>
              </a:ext>
            </a:extLst>
          </p:cNvPr>
          <p:cNvSpPr>
            <a:spLocks noGrp="1"/>
          </p:cNvSpPr>
          <p:nvPr>
            <p:ph type="ctrTitle"/>
          </p:nvPr>
        </p:nvSpPr>
        <p:spPr>
          <a:xfrm>
            <a:off x="375210" y="1359877"/>
            <a:ext cx="7397190" cy="2479320"/>
          </a:xfrm>
        </p:spPr>
        <p:txBody>
          <a:bodyPr lIns="108000" rIns="108000" anchor="b"/>
          <a:lstStyle>
            <a:lvl1pPr algn="l">
              <a:defRPr sz="6000" b="0">
                <a:solidFill>
                  <a:schemeClr val="bg1"/>
                </a:solidFill>
                <a:latin typeface="+mj-lt"/>
              </a:defRPr>
            </a:lvl1pPr>
          </a:lstStyle>
          <a:p>
            <a:r>
              <a:rPr lang="en-GB" dirty="0"/>
              <a:t>Click to edit Master title style</a:t>
            </a:r>
            <a:endParaRPr lang="en-PT" dirty="0"/>
          </a:p>
        </p:txBody>
      </p:sp>
      <p:sp>
        <p:nvSpPr>
          <p:cNvPr id="7" name="Subtitle 2">
            <a:extLst>
              <a:ext uri="{FF2B5EF4-FFF2-40B4-BE49-F238E27FC236}">
                <a16:creationId xmlns:a16="http://schemas.microsoft.com/office/drawing/2014/main" id="{CBE97AF7-8142-D680-FFDE-AA3FCB6B2ADC}"/>
              </a:ext>
            </a:extLst>
          </p:cNvPr>
          <p:cNvSpPr>
            <a:spLocks noGrp="1"/>
          </p:cNvSpPr>
          <p:nvPr>
            <p:ph type="subTitle" idx="1"/>
          </p:nvPr>
        </p:nvSpPr>
        <p:spPr>
          <a:xfrm>
            <a:off x="375210" y="4050322"/>
            <a:ext cx="7397190" cy="1536711"/>
          </a:xfrm>
        </p:spPr>
        <p:txBody>
          <a:bodyPr lIns="108000" rIns="108000"/>
          <a:lstStyle>
            <a:lvl1pPr marL="0" indent="0" algn="l">
              <a:buNone/>
              <a:defRPr sz="24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T" dirty="0"/>
          </a:p>
        </p:txBody>
      </p:sp>
      <p:pic>
        <p:nvPicPr>
          <p:cNvPr id="10" name="Graphic 9">
            <a:extLst>
              <a:ext uri="{FF2B5EF4-FFF2-40B4-BE49-F238E27FC236}">
                <a16:creationId xmlns:a16="http://schemas.microsoft.com/office/drawing/2014/main" id="{BFC2BA4E-450F-5BDF-FC28-F030E03CBB1D}"/>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9114695" y="6041633"/>
            <a:ext cx="2702092" cy="441158"/>
          </a:xfrm>
          <a:prstGeom prst="rect">
            <a:avLst/>
          </a:prstGeom>
        </p:spPr>
      </p:pic>
      <p:pic>
        <p:nvPicPr>
          <p:cNvPr id="11" name="Graphic 10">
            <a:extLst>
              <a:ext uri="{FF2B5EF4-FFF2-40B4-BE49-F238E27FC236}">
                <a16:creationId xmlns:a16="http://schemas.microsoft.com/office/drawing/2014/main" id="{59A71411-2491-1E6F-17BB-D1688FB42AB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75209" y="383406"/>
            <a:ext cx="2291791" cy="706492"/>
          </a:xfrm>
          <a:prstGeom prst="rect">
            <a:avLst/>
          </a:prstGeom>
        </p:spPr>
      </p:pic>
      <p:sp>
        <p:nvSpPr>
          <p:cNvPr id="13" name="TextBox 12">
            <a:extLst>
              <a:ext uri="{FF2B5EF4-FFF2-40B4-BE49-F238E27FC236}">
                <a16:creationId xmlns:a16="http://schemas.microsoft.com/office/drawing/2014/main" id="{99B2014E-789D-0070-A899-F0A47AA20E89}"/>
              </a:ext>
            </a:extLst>
          </p:cNvPr>
          <p:cNvSpPr txBox="1"/>
          <p:nvPr userDrawn="1"/>
        </p:nvSpPr>
        <p:spPr>
          <a:xfrm>
            <a:off x="375208" y="6041633"/>
            <a:ext cx="7524192" cy="441158"/>
          </a:xfrm>
          <a:prstGeom prst="rect">
            <a:avLst/>
          </a:prstGeom>
          <a:noFill/>
        </p:spPr>
        <p:txBody>
          <a:bodyPr wrap="square" lIns="0" tIns="0" rIns="0" bIns="0" rtlCol="0">
            <a:normAutofit/>
          </a:bodyPr>
          <a:lstStyle/>
          <a:p>
            <a:r>
              <a:rPr lang="en-US" sz="700" dirty="0">
                <a:solidFill>
                  <a:schemeClr val="bg1"/>
                </a:solidFill>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700" dirty="0">
              <a:solidFill>
                <a:schemeClr val="bg1"/>
              </a:solidFill>
            </a:endParaRPr>
          </a:p>
          <a:p>
            <a:r>
              <a:rPr lang="en-US" sz="700" dirty="0">
                <a:solidFill>
                  <a:schemeClr val="bg1"/>
                </a:solidFill>
              </a:rPr>
              <a:t>This publication is based upon work from EU-METAHEART, COST Action CA22169, supported by COST (European Cooperation in Science and Technology).</a:t>
            </a:r>
          </a:p>
          <a:p>
            <a:endParaRPr lang="pt-PT" sz="700" dirty="0">
              <a:solidFill>
                <a:schemeClr val="bg1"/>
              </a:solidFill>
            </a:endParaRPr>
          </a:p>
        </p:txBody>
      </p:sp>
    </p:spTree>
    <p:extLst>
      <p:ext uri="{BB962C8B-B14F-4D97-AF65-F5344CB8AC3E}">
        <p14:creationId xmlns:p14="http://schemas.microsoft.com/office/powerpoint/2010/main" val="17369562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extra">
    <p:bg>
      <p:bgPr>
        <a:blipFill dpi="0" rotWithShape="1">
          <a:blip r:embed="rId2">
            <a:alphaModFix amt="76000"/>
            <a:lum/>
          </a:blip>
          <a:srcRect/>
          <a:stretch>
            <a:fillRect/>
          </a:stretch>
        </a:blip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CE3B5C40-9679-9FF4-CF1C-C5336B9EDA1A}"/>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9287649" y="6041633"/>
            <a:ext cx="2356184" cy="441158"/>
          </a:xfrm>
          <a:prstGeom prst="rect">
            <a:avLst/>
          </a:prstGeom>
        </p:spPr>
      </p:pic>
      <p:sp>
        <p:nvSpPr>
          <p:cNvPr id="8" name="Title 1">
            <a:extLst>
              <a:ext uri="{FF2B5EF4-FFF2-40B4-BE49-F238E27FC236}">
                <a16:creationId xmlns:a16="http://schemas.microsoft.com/office/drawing/2014/main" id="{1EF7CEA8-5C98-BCAC-A3C1-105B0F104336}"/>
              </a:ext>
            </a:extLst>
          </p:cNvPr>
          <p:cNvSpPr>
            <a:spLocks noGrp="1"/>
          </p:cNvSpPr>
          <p:nvPr>
            <p:ph type="ctrTitle" hasCustomPrompt="1"/>
          </p:nvPr>
        </p:nvSpPr>
        <p:spPr>
          <a:xfrm>
            <a:off x="375210" y="1359877"/>
            <a:ext cx="9149790" cy="2479320"/>
          </a:xfrm>
        </p:spPr>
        <p:txBody>
          <a:bodyPr lIns="108000" rIns="108000" anchor="b"/>
          <a:lstStyle>
            <a:lvl1pPr algn="l">
              <a:defRPr sz="6000" b="0">
                <a:solidFill>
                  <a:schemeClr val="accent4"/>
                </a:solidFill>
                <a:latin typeface="+mj-lt"/>
              </a:defRPr>
            </a:lvl1pPr>
          </a:lstStyle>
          <a:p>
            <a:r>
              <a:rPr lang="en-GB" dirty="0"/>
              <a:t>Click to edit </a:t>
            </a:r>
            <a:br>
              <a:rPr lang="en-GB" dirty="0"/>
            </a:br>
            <a:r>
              <a:rPr lang="en-GB" dirty="0"/>
              <a:t>Master title style</a:t>
            </a:r>
            <a:endParaRPr lang="en-PT" dirty="0"/>
          </a:p>
        </p:txBody>
      </p:sp>
      <p:sp>
        <p:nvSpPr>
          <p:cNvPr id="9" name="Subtitle 2">
            <a:extLst>
              <a:ext uri="{FF2B5EF4-FFF2-40B4-BE49-F238E27FC236}">
                <a16:creationId xmlns:a16="http://schemas.microsoft.com/office/drawing/2014/main" id="{9684CA2D-21DD-1058-3CC9-8B0DE0BEE5B6}"/>
              </a:ext>
            </a:extLst>
          </p:cNvPr>
          <p:cNvSpPr>
            <a:spLocks noGrp="1"/>
          </p:cNvSpPr>
          <p:nvPr>
            <p:ph type="subTitle" idx="1"/>
          </p:nvPr>
        </p:nvSpPr>
        <p:spPr>
          <a:xfrm>
            <a:off x="375210" y="4050322"/>
            <a:ext cx="9149790" cy="1536711"/>
          </a:xfrm>
        </p:spPr>
        <p:txBody>
          <a:bodyPr lIns="108000" rIns="108000"/>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T" dirty="0"/>
          </a:p>
        </p:txBody>
      </p:sp>
      <p:pic>
        <p:nvPicPr>
          <p:cNvPr id="10" name="Graphic 9">
            <a:extLst>
              <a:ext uri="{FF2B5EF4-FFF2-40B4-BE49-F238E27FC236}">
                <a16:creationId xmlns:a16="http://schemas.microsoft.com/office/drawing/2014/main" id="{2DBDDA27-30FE-910B-EFA3-F4775C2E446B}"/>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375209" y="383406"/>
            <a:ext cx="2291791" cy="706491"/>
          </a:xfrm>
          <a:prstGeom prst="rect">
            <a:avLst/>
          </a:prstGeom>
        </p:spPr>
      </p:pic>
      <p:sp>
        <p:nvSpPr>
          <p:cNvPr id="12" name="TextBox 11">
            <a:extLst>
              <a:ext uri="{FF2B5EF4-FFF2-40B4-BE49-F238E27FC236}">
                <a16:creationId xmlns:a16="http://schemas.microsoft.com/office/drawing/2014/main" id="{E33AF979-2B77-7C86-B697-DA3D020E8ED0}"/>
              </a:ext>
            </a:extLst>
          </p:cNvPr>
          <p:cNvSpPr txBox="1"/>
          <p:nvPr userDrawn="1"/>
        </p:nvSpPr>
        <p:spPr>
          <a:xfrm>
            <a:off x="375208" y="6041633"/>
            <a:ext cx="7524192" cy="441158"/>
          </a:xfrm>
          <a:prstGeom prst="rect">
            <a:avLst/>
          </a:prstGeom>
          <a:noFill/>
        </p:spPr>
        <p:txBody>
          <a:bodyPr wrap="square" lIns="0" tIns="0" rIns="0" bIns="0" rtlCol="0">
            <a:normAutofit/>
          </a:bodyPr>
          <a:lstStyle/>
          <a:p>
            <a:r>
              <a:rPr lang="en-US" sz="700" dirty="0">
                <a:solidFill>
                  <a:schemeClr val="accent4"/>
                </a:solidFill>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700" dirty="0">
              <a:solidFill>
                <a:schemeClr val="accent4"/>
              </a:solidFill>
            </a:endParaRPr>
          </a:p>
          <a:p>
            <a:r>
              <a:rPr lang="en-US" sz="700" dirty="0">
                <a:solidFill>
                  <a:schemeClr val="accent4"/>
                </a:solidFill>
              </a:rPr>
              <a:t>This publication is based upon work from EU-METAHEART, COST Action CA22169, supported by COST (European Cooperation in Science and Technology).</a:t>
            </a:r>
          </a:p>
          <a:p>
            <a:endParaRPr lang="pt-PT" sz="700" dirty="0">
              <a:solidFill>
                <a:schemeClr val="accent4"/>
              </a:solidFill>
            </a:endParaRPr>
          </a:p>
        </p:txBody>
      </p:sp>
    </p:spTree>
    <p:extLst>
      <p:ext uri="{BB962C8B-B14F-4D97-AF65-F5344CB8AC3E}">
        <p14:creationId xmlns:p14="http://schemas.microsoft.com/office/powerpoint/2010/main" val="989621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extr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ECF8697-3649-CC1A-C68A-D463A5D8CD5B}"/>
              </a:ext>
            </a:extLst>
          </p:cNvPr>
          <p:cNvSpPr>
            <a:spLocks noGrp="1"/>
          </p:cNvSpPr>
          <p:nvPr>
            <p:ph type="ctrTitle" hasCustomPrompt="1"/>
          </p:nvPr>
        </p:nvSpPr>
        <p:spPr>
          <a:xfrm>
            <a:off x="662424" y="1359877"/>
            <a:ext cx="9419421" cy="2479320"/>
          </a:xfrm>
        </p:spPr>
        <p:txBody>
          <a:bodyPr lIns="108000" rIns="108000" anchor="b"/>
          <a:lstStyle>
            <a:lvl1pPr algn="l">
              <a:defRPr sz="6000" b="0">
                <a:solidFill>
                  <a:schemeClr val="bg1"/>
                </a:solidFill>
                <a:latin typeface="+mj-lt"/>
              </a:defRPr>
            </a:lvl1pPr>
          </a:lstStyle>
          <a:p>
            <a:r>
              <a:rPr lang="en-GB" dirty="0"/>
              <a:t>Click to edit </a:t>
            </a:r>
            <a:br>
              <a:rPr lang="en-GB" dirty="0"/>
            </a:br>
            <a:r>
              <a:rPr lang="en-GB" dirty="0"/>
              <a:t>Master title style</a:t>
            </a:r>
            <a:endParaRPr lang="en-PT" dirty="0"/>
          </a:p>
        </p:txBody>
      </p:sp>
      <p:sp>
        <p:nvSpPr>
          <p:cNvPr id="6" name="Subtitle 2">
            <a:extLst>
              <a:ext uri="{FF2B5EF4-FFF2-40B4-BE49-F238E27FC236}">
                <a16:creationId xmlns:a16="http://schemas.microsoft.com/office/drawing/2014/main" id="{7726AA8B-8E02-506F-C1D9-A49B3C276E72}"/>
              </a:ext>
            </a:extLst>
          </p:cNvPr>
          <p:cNvSpPr>
            <a:spLocks noGrp="1"/>
          </p:cNvSpPr>
          <p:nvPr>
            <p:ph type="subTitle" idx="1"/>
          </p:nvPr>
        </p:nvSpPr>
        <p:spPr>
          <a:xfrm>
            <a:off x="662425" y="4050322"/>
            <a:ext cx="9419420" cy="1447801"/>
          </a:xfrm>
        </p:spPr>
        <p:txBody>
          <a:bodyPr lIns="108000" rIns="108000"/>
          <a:lstStyle>
            <a:lvl1pPr marL="0" indent="0" algn="l">
              <a:buNone/>
              <a:defRPr sz="24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T" dirty="0"/>
          </a:p>
        </p:txBody>
      </p:sp>
      <p:pic>
        <p:nvPicPr>
          <p:cNvPr id="9" name="Graphic 8">
            <a:extLst>
              <a:ext uri="{FF2B5EF4-FFF2-40B4-BE49-F238E27FC236}">
                <a16:creationId xmlns:a16="http://schemas.microsoft.com/office/drawing/2014/main" id="{F7B22ECC-8688-3EF2-09D1-6B6CD8E24810}"/>
              </a:ext>
            </a:extLst>
          </p:cNvPr>
          <p:cNvPicPr>
            <a:picLocks noChangeAspect="1"/>
          </p:cNvPicPr>
          <p:nvPr userDrawn="1"/>
        </p:nvPicPr>
        <p:blipFill>
          <a:blip r:embed="rId3">
            <a:extLst>
              <a:ext uri="{96DAC541-7B7A-43D3-8B79-37D633B846F1}">
                <asvg:svgBlip xmlns:asvg="http://schemas.microsoft.com/office/drawing/2016/SVG/main" r:embed="rId4"/>
              </a:ext>
            </a:extLst>
          </a:blip>
          <a:srcRect/>
          <a:stretch/>
        </p:blipFill>
        <p:spPr>
          <a:xfrm>
            <a:off x="9173392" y="6104658"/>
            <a:ext cx="2356184" cy="441158"/>
          </a:xfrm>
          <a:prstGeom prst="rect">
            <a:avLst/>
          </a:prstGeom>
        </p:spPr>
      </p:pic>
      <p:pic>
        <p:nvPicPr>
          <p:cNvPr id="10" name="Graphic 9">
            <a:extLst>
              <a:ext uri="{FF2B5EF4-FFF2-40B4-BE49-F238E27FC236}">
                <a16:creationId xmlns:a16="http://schemas.microsoft.com/office/drawing/2014/main" id="{2622F798-F64D-A185-BD6B-F496DB064C99}"/>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662424" y="169638"/>
            <a:ext cx="2280495" cy="703009"/>
          </a:xfrm>
          <a:prstGeom prst="rect">
            <a:avLst/>
          </a:prstGeom>
        </p:spPr>
      </p:pic>
      <p:sp>
        <p:nvSpPr>
          <p:cNvPr id="11" name="TextBox 10">
            <a:extLst>
              <a:ext uri="{FF2B5EF4-FFF2-40B4-BE49-F238E27FC236}">
                <a16:creationId xmlns:a16="http://schemas.microsoft.com/office/drawing/2014/main" id="{1ED48CE9-F5C7-5DAA-8B4A-A4D69839710C}"/>
              </a:ext>
            </a:extLst>
          </p:cNvPr>
          <p:cNvSpPr txBox="1"/>
          <p:nvPr userDrawn="1"/>
        </p:nvSpPr>
        <p:spPr>
          <a:xfrm>
            <a:off x="662424" y="6041633"/>
            <a:ext cx="7236976" cy="441158"/>
          </a:xfrm>
          <a:prstGeom prst="rect">
            <a:avLst/>
          </a:prstGeom>
          <a:noFill/>
        </p:spPr>
        <p:txBody>
          <a:bodyPr wrap="square" lIns="0" tIns="0" rIns="0" bIns="0" rtlCol="0">
            <a:normAutofit/>
          </a:bodyPr>
          <a:lstStyle/>
          <a:p>
            <a:r>
              <a:rPr lang="en-US" sz="700" dirty="0">
                <a:solidFill>
                  <a:schemeClr val="accent4"/>
                </a:solidFill>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700" dirty="0">
              <a:solidFill>
                <a:schemeClr val="accent4"/>
              </a:solidFill>
            </a:endParaRPr>
          </a:p>
          <a:p>
            <a:r>
              <a:rPr lang="en-US" sz="700" dirty="0">
                <a:solidFill>
                  <a:schemeClr val="accent4"/>
                </a:solidFill>
              </a:rPr>
              <a:t>This publication is based upon work from EU-METAHEART, COST Action CA22169, supported by COST (European Cooperation in Science and Technology).</a:t>
            </a:r>
          </a:p>
          <a:p>
            <a:endParaRPr lang="pt-PT" sz="700" dirty="0">
              <a:solidFill>
                <a:schemeClr val="accent4"/>
              </a:solidFill>
            </a:endParaRPr>
          </a:p>
        </p:txBody>
      </p:sp>
    </p:spTree>
    <p:extLst>
      <p:ext uri="{BB962C8B-B14F-4D97-AF65-F5344CB8AC3E}">
        <p14:creationId xmlns:p14="http://schemas.microsoft.com/office/powerpoint/2010/main" val="1105492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Dark">
    <p:bg>
      <p:bgPr>
        <a:solidFill>
          <a:schemeClr val="accent4"/>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0937F34F-ABFF-2B34-04C4-D68A1281EF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5209" y="383406"/>
            <a:ext cx="2291791" cy="706492"/>
          </a:xfrm>
          <a:prstGeom prst="rect">
            <a:avLst/>
          </a:prstGeom>
        </p:spPr>
      </p:pic>
      <p:pic>
        <p:nvPicPr>
          <p:cNvPr id="8" name="Graphic 7">
            <a:extLst>
              <a:ext uri="{FF2B5EF4-FFF2-40B4-BE49-F238E27FC236}">
                <a16:creationId xmlns:a16="http://schemas.microsoft.com/office/drawing/2014/main" id="{2E464F43-1067-911E-24FA-84C31D7532BD}"/>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114695" y="6041633"/>
            <a:ext cx="2702092" cy="441158"/>
          </a:xfrm>
          <a:prstGeom prst="rect">
            <a:avLst/>
          </a:prstGeom>
        </p:spPr>
      </p:pic>
      <p:sp>
        <p:nvSpPr>
          <p:cNvPr id="10" name="Title 1">
            <a:extLst>
              <a:ext uri="{FF2B5EF4-FFF2-40B4-BE49-F238E27FC236}">
                <a16:creationId xmlns:a16="http://schemas.microsoft.com/office/drawing/2014/main" id="{86F70883-17AC-6F34-A576-BD3D7B17BEC6}"/>
              </a:ext>
            </a:extLst>
          </p:cNvPr>
          <p:cNvSpPr>
            <a:spLocks noGrp="1"/>
          </p:cNvSpPr>
          <p:nvPr>
            <p:ph type="ctrTitle" hasCustomPrompt="1"/>
          </p:nvPr>
        </p:nvSpPr>
        <p:spPr>
          <a:xfrm>
            <a:off x="375209" y="1359877"/>
            <a:ext cx="10152113" cy="2479320"/>
          </a:xfrm>
        </p:spPr>
        <p:txBody>
          <a:bodyPr lIns="108000" rIns="108000" anchor="b"/>
          <a:lstStyle>
            <a:lvl1pPr algn="l">
              <a:defRPr sz="6000" b="0">
                <a:solidFill>
                  <a:schemeClr val="bg1"/>
                </a:solidFill>
                <a:latin typeface="+mj-lt"/>
              </a:defRPr>
            </a:lvl1pPr>
          </a:lstStyle>
          <a:p>
            <a:r>
              <a:rPr lang="en-GB" dirty="0"/>
              <a:t>Click to edit </a:t>
            </a:r>
            <a:br>
              <a:rPr lang="en-GB" dirty="0"/>
            </a:br>
            <a:r>
              <a:rPr lang="en-GB" dirty="0"/>
              <a:t>Master title style</a:t>
            </a:r>
            <a:endParaRPr lang="en-PT" dirty="0"/>
          </a:p>
        </p:txBody>
      </p:sp>
      <p:sp>
        <p:nvSpPr>
          <p:cNvPr id="11" name="Subtitle 2">
            <a:extLst>
              <a:ext uri="{FF2B5EF4-FFF2-40B4-BE49-F238E27FC236}">
                <a16:creationId xmlns:a16="http://schemas.microsoft.com/office/drawing/2014/main" id="{676E1E26-3737-7556-F85D-90FA8CF52884}"/>
              </a:ext>
            </a:extLst>
          </p:cNvPr>
          <p:cNvSpPr>
            <a:spLocks noGrp="1"/>
          </p:cNvSpPr>
          <p:nvPr>
            <p:ph type="subTitle" idx="1"/>
          </p:nvPr>
        </p:nvSpPr>
        <p:spPr>
          <a:xfrm>
            <a:off x="375210" y="4050322"/>
            <a:ext cx="10152112" cy="1536711"/>
          </a:xfrm>
        </p:spPr>
        <p:txBody>
          <a:bodyPr lIns="108000" rIns="108000"/>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PT" dirty="0"/>
          </a:p>
        </p:txBody>
      </p:sp>
      <p:sp>
        <p:nvSpPr>
          <p:cNvPr id="12" name="TextBox 11">
            <a:extLst>
              <a:ext uri="{FF2B5EF4-FFF2-40B4-BE49-F238E27FC236}">
                <a16:creationId xmlns:a16="http://schemas.microsoft.com/office/drawing/2014/main" id="{4B49D762-E008-20C0-1F69-A5F76F821B69}"/>
              </a:ext>
            </a:extLst>
          </p:cNvPr>
          <p:cNvSpPr txBox="1"/>
          <p:nvPr userDrawn="1"/>
        </p:nvSpPr>
        <p:spPr>
          <a:xfrm>
            <a:off x="375208" y="6041633"/>
            <a:ext cx="7524192" cy="441158"/>
          </a:xfrm>
          <a:prstGeom prst="rect">
            <a:avLst/>
          </a:prstGeom>
          <a:noFill/>
        </p:spPr>
        <p:txBody>
          <a:bodyPr wrap="square" lIns="0" tIns="0" rIns="0" bIns="0" rtlCol="0">
            <a:normAutofit/>
          </a:bodyPr>
          <a:lstStyle/>
          <a:p>
            <a:r>
              <a:rPr lang="en-US" sz="700" dirty="0">
                <a:solidFill>
                  <a:schemeClr val="bg1"/>
                </a:solidFill>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700" dirty="0">
              <a:solidFill>
                <a:schemeClr val="bg1"/>
              </a:solidFill>
            </a:endParaRPr>
          </a:p>
          <a:p>
            <a:r>
              <a:rPr lang="en-US" sz="700" dirty="0">
                <a:solidFill>
                  <a:schemeClr val="bg1"/>
                </a:solidFill>
              </a:rPr>
              <a:t>This publication is based upon work from EU-METAHEART, COST Action CA22169, supported by COST (European Cooperation in Science and Technology).</a:t>
            </a:r>
          </a:p>
          <a:p>
            <a:endParaRPr lang="pt-PT" sz="700" dirty="0">
              <a:solidFill>
                <a:schemeClr val="bg1"/>
              </a:solidFill>
            </a:endParaRPr>
          </a:p>
        </p:txBody>
      </p:sp>
    </p:spTree>
    <p:extLst>
      <p:ext uri="{BB962C8B-B14F-4D97-AF65-F5344CB8AC3E}">
        <p14:creationId xmlns:p14="http://schemas.microsoft.com/office/powerpoint/2010/main" val="3199655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53061-60CB-5484-5ECA-BA2E61ACFBF6}"/>
              </a:ext>
            </a:extLst>
          </p:cNvPr>
          <p:cNvSpPr>
            <a:spLocks noGrp="1"/>
          </p:cNvSpPr>
          <p:nvPr>
            <p:ph type="title"/>
          </p:nvPr>
        </p:nvSpPr>
        <p:spPr/>
        <p:txBody>
          <a:bodyPr/>
          <a:lstStyle>
            <a:lvl1pPr>
              <a:defRPr b="1">
                <a:solidFill>
                  <a:schemeClr val="accent1"/>
                </a:solidFill>
              </a:defRPr>
            </a:lvl1pPr>
          </a:lstStyle>
          <a:p>
            <a:r>
              <a:rPr lang="en-GB"/>
              <a:t>Click to edit Master title style</a:t>
            </a:r>
            <a:endParaRPr lang="en-PT"/>
          </a:p>
        </p:txBody>
      </p:sp>
      <p:sp>
        <p:nvSpPr>
          <p:cNvPr id="3" name="Content Placeholder 2">
            <a:extLst>
              <a:ext uri="{FF2B5EF4-FFF2-40B4-BE49-F238E27FC236}">
                <a16:creationId xmlns:a16="http://schemas.microsoft.com/office/drawing/2014/main" id="{62AA2AD7-96C8-6E97-B207-442AA8F54506}"/>
              </a:ext>
            </a:extLst>
          </p:cNvPr>
          <p:cNvSpPr>
            <a:spLocks noGrp="1"/>
          </p:cNvSpPr>
          <p:nvPr>
            <p:ph idx="1"/>
          </p:nvPr>
        </p:nvSpPr>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PT" dirty="0"/>
          </a:p>
        </p:txBody>
      </p:sp>
      <p:sp>
        <p:nvSpPr>
          <p:cNvPr id="4" name="Date Placeholder 3">
            <a:extLst>
              <a:ext uri="{FF2B5EF4-FFF2-40B4-BE49-F238E27FC236}">
                <a16:creationId xmlns:a16="http://schemas.microsoft.com/office/drawing/2014/main" id="{C35144ED-C0C9-8CE8-6D06-503C4342AF80}"/>
              </a:ext>
            </a:extLst>
          </p:cNvPr>
          <p:cNvSpPr>
            <a:spLocks noGrp="1"/>
          </p:cNvSpPr>
          <p:nvPr>
            <p:ph type="dt" sz="half" idx="10"/>
          </p:nvPr>
        </p:nvSpPr>
        <p:spPr/>
        <p:txBody>
          <a:bodyPr/>
          <a:lstStyle/>
          <a:p>
            <a:fld id="{308DAF62-A337-F44E-B6AA-0D82248E5EBB}" type="datetime2">
              <a:rPr lang="en-US" smtClean="0"/>
              <a:t>Friday, September 13, 2024</a:t>
            </a:fld>
            <a:endParaRPr lang="en-PT"/>
          </a:p>
        </p:txBody>
      </p:sp>
      <p:sp>
        <p:nvSpPr>
          <p:cNvPr id="5" name="Footer Placeholder 4">
            <a:extLst>
              <a:ext uri="{FF2B5EF4-FFF2-40B4-BE49-F238E27FC236}">
                <a16:creationId xmlns:a16="http://schemas.microsoft.com/office/drawing/2014/main" id="{C3B123A8-09A2-1B81-9618-F8181E96A2C3}"/>
              </a:ext>
            </a:extLst>
          </p:cNvPr>
          <p:cNvSpPr>
            <a:spLocks noGrp="1"/>
          </p:cNvSpPr>
          <p:nvPr>
            <p:ph type="ftr" sz="quarter" idx="11"/>
          </p:nvPr>
        </p:nvSpPr>
        <p:spPr/>
        <p:txBody>
          <a:bodyPr/>
          <a:lstStyle/>
          <a:p>
            <a:r>
              <a:rPr lang="en-GB"/>
              <a:t>Author: John Doe</a:t>
            </a:r>
            <a:endParaRPr lang="en-PT"/>
          </a:p>
        </p:txBody>
      </p:sp>
      <p:sp>
        <p:nvSpPr>
          <p:cNvPr id="6" name="Slide Number Placeholder 5">
            <a:extLst>
              <a:ext uri="{FF2B5EF4-FFF2-40B4-BE49-F238E27FC236}">
                <a16:creationId xmlns:a16="http://schemas.microsoft.com/office/drawing/2014/main" id="{92A4E080-4429-0E3A-0EB6-AAB5E71DBB49}"/>
              </a:ext>
            </a:extLst>
          </p:cNvPr>
          <p:cNvSpPr>
            <a:spLocks noGrp="1"/>
          </p:cNvSpPr>
          <p:nvPr>
            <p:ph type="sldNum" sz="quarter" idx="12"/>
          </p:nvPr>
        </p:nvSpPr>
        <p:spPr/>
        <p:txBody>
          <a:bodyPr/>
          <a:lstStyle/>
          <a:p>
            <a:fld id="{A1AD6FAC-26F5-6F4C-9A0C-75882B5EE979}" type="slidenum">
              <a:rPr lang="en-PT" smtClean="0"/>
              <a:t>‹#›</a:t>
            </a:fld>
            <a:endParaRPr lang="en-PT"/>
          </a:p>
        </p:txBody>
      </p:sp>
      <p:pic>
        <p:nvPicPr>
          <p:cNvPr id="7" name="Picture 7">
            <a:extLst>
              <a:ext uri="{FF2B5EF4-FFF2-40B4-BE49-F238E27FC236}">
                <a16:creationId xmlns:a16="http://schemas.microsoft.com/office/drawing/2014/main" id="{2AB26555-90E1-DCCA-452C-103811589160}"/>
              </a:ext>
            </a:extLst>
          </p:cNvPr>
          <p:cNvPicPr>
            <a:picLocks noChangeAspect="1"/>
          </p:cNvPicPr>
          <p:nvPr userDrawn="1"/>
        </p:nvPicPr>
        <p:blipFill>
          <a:blip r:embed="rId2">
            <a:extLst>
              <a:ext uri="{96DAC541-7B7A-43D3-8B79-37D633B846F1}">
                <asvg:svgBlip xmlns:asvg="http://schemas.microsoft.com/office/drawing/2016/SVG/main" r:embed="rId3"/>
              </a:ext>
            </a:extLst>
          </a:blip>
          <a:srcRect l="-16851" t="-13064" r="-28998" b="-20518"/>
          <a:stretch/>
        </p:blipFill>
        <p:spPr>
          <a:xfrm>
            <a:off x="11476891" y="252046"/>
            <a:ext cx="574431" cy="674077"/>
          </a:xfrm>
          <a:prstGeom prst="rect">
            <a:avLst/>
          </a:prstGeom>
        </p:spPr>
      </p:pic>
    </p:spTree>
    <p:extLst>
      <p:ext uri="{BB962C8B-B14F-4D97-AF65-F5344CB8AC3E}">
        <p14:creationId xmlns:p14="http://schemas.microsoft.com/office/powerpoint/2010/main" val="3926241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D98B3-167A-1992-D2C5-2913F0BC21B3}"/>
              </a:ext>
            </a:extLst>
          </p:cNvPr>
          <p:cNvSpPr>
            <a:spLocks noGrp="1"/>
          </p:cNvSpPr>
          <p:nvPr>
            <p:ph type="title"/>
          </p:nvPr>
        </p:nvSpPr>
        <p:spPr/>
        <p:txBody>
          <a:bodyPr/>
          <a:lstStyle>
            <a:lvl1pPr>
              <a:defRPr>
                <a:solidFill>
                  <a:schemeClr val="accent4"/>
                </a:solidFill>
              </a:defRPr>
            </a:lvl1pPr>
          </a:lstStyle>
          <a:p>
            <a:r>
              <a:rPr lang="en-GB"/>
              <a:t>Click to edit Master title style</a:t>
            </a:r>
            <a:endParaRPr lang="en-PT"/>
          </a:p>
        </p:txBody>
      </p:sp>
      <p:sp>
        <p:nvSpPr>
          <p:cNvPr id="3" name="Date Placeholder 2">
            <a:extLst>
              <a:ext uri="{FF2B5EF4-FFF2-40B4-BE49-F238E27FC236}">
                <a16:creationId xmlns:a16="http://schemas.microsoft.com/office/drawing/2014/main" id="{CF887085-D294-FAEA-7A5E-9CF2D5F5FA85}"/>
              </a:ext>
            </a:extLst>
          </p:cNvPr>
          <p:cNvSpPr>
            <a:spLocks noGrp="1"/>
          </p:cNvSpPr>
          <p:nvPr>
            <p:ph type="dt" sz="half" idx="10"/>
          </p:nvPr>
        </p:nvSpPr>
        <p:spPr/>
        <p:txBody>
          <a:bodyPr/>
          <a:lstStyle/>
          <a:p>
            <a:fld id="{E77C06EA-0F12-7345-9314-283FADE205B1}" type="datetime2">
              <a:rPr lang="en-US" smtClean="0"/>
              <a:t>Friday, September 13, 2024</a:t>
            </a:fld>
            <a:endParaRPr lang="en-PT"/>
          </a:p>
        </p:txBody>
      </p:sp>
      <p:sp>
        <p:nvSpPr>
          <p:cNvPr id="4" name="Footer Placeholder 3">
            <a:extLst>
              <a:ext uri="{FF2B5EF4-FFF2-40B4-BE49-F238E27FC236}">
                <a16:creationId xmlns:a16="http://schemas.microsoft.com/office/drawing/2014/main" id="{2542D3A4-40E4-8BB1-0062-07C7F075ABE5}"/>
              </a:ext>
            </a:extLst>
          </p:cNvPr>
          <p:cNvSpPr>
            <a:spLocks noGrp="1"/>
          </p:cNvSpPr>
          <p:nvPr>
            <p:ph type="ftr" sz="quarter" idx="11"/>
          </p:nvPr>
        </p:nvSpPr>
        <p:spPr/>
        <p:txBody>
          <a:bodyPr/>
          <a:lstStyle/>
          <a:p>
            <a:r>
              <a:rPr lang="en-GB"/>
              <a:t>Author: John Doe</a:t>
            </a:r>
            <a:endParaRPr lang="en-PT"/>
          </a:p>
        </p:txBody>
      </p:sp>
      <p:sp>
        <p:nvSpPr>
          <p:cNvPr id="5" name="Slide Number Placeholder 4">
            <a:extLst>
              <a:ext uri="{FF2B5EF4-FFF2-40B4-BE49-F238E27FC236}">
                <a16:creationId xmlns:a16="http://schemas.microsoft.com/office/drawing/2014/main" id="{C24882B3-9E8E-262E-618E-0453961C75C9}"/>
              </a:ext>
            </a:extLst>
          </p:cNvPr>
          <p:cNvSpPr>
            <a:spLocks noGrp="1"/>
          </p:cNvSpPr>
          <p:nvPr>
            <p:ph type="sldNum" sz="quarter" idx="12"/>
          </p:nvPr>
        </p:nvSpPr>
        <p:spPr/>
        <p:txBody>
          <a:bodyPr/>
          <a:lstStyle/>
          <a:p>
            <a:fld id="{A1AD6FAC-26F5-6F4C-9A0C-75882B5EE979}" type="slidenum">
              <a:rPr lang="en-PT" smtClean="0"/>
              <a:t>‹#›</a:t>
            </a:fld>
            <a:endParaRPr lang="en-PT"/>
          </a:p>
        </p:txBody>
      </p:sp>
      <p:pic>
        <p:nvPicPr>
          <p:cNvPr id="7" name="Picture 7">
            <a:extLst>
              <a:ext uri="{FF2B5EF4-FFF2-40B4-BE49-F238E27FC236}">
                <a16:creationId xmlns:a16="http://schemas.microsoft.com/office/drawing/2014/main" id="{8F09CD58-1BD3-21BD-06DA-7E354DF57516}"/>
              </a:ext>
            </a:extLst>
          </p:cNvPr>
          <p:cNvPicPr>
            <a:picLocks noChangeAspect="1"/>
          </p:cNvPicPr>
          <p:nvPr userDrawn="1"/>
        </p:nvPicPr>
        <p:blipFill>
          <a:blip r:embed="rId2">
            <a:extLst>
              <a:ext uri="{96DAC541-7B7A-43D3-8B79-37D633B846F1}">
                <asvg:svgBlip xmlns:asvg="http://schemas.microsoft.com/office/drawing/2016/SVG/main" r:embed="rId3"/>
              </a:ext>
            </a:extLst>
          </a:blip>
          <a:srcRect l="-16851" t="-13064" r="-28998" b="-20518"/>
          <a:stretch/>
        </p:blipFill>
        <p:spPr>
          <a:xfrm>
            <a:off x="11476891" y="252046"/>
            <a:ext cx="574431" cy="674077"/>
          </a:xfrm>
          <a:prstGeom prst="rect">
            <a:avLst/>
          </a:prstGeom>
        </p:spPr>
      </p:pic>
    </p:spTree>
    <p:extLst>
      <p:ext uri="{BB962C8B-B14F-4D97-AF65-F5344CB8AC3E}">
        <p14:creationId xmlns:p14="http://schemas.microsoft.com/office/powerpoint/2010/main" val="16734078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Blank Ligh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DD98B3-167A-1992-D2C5-2913F0BC21B3}"/>
              </a:ext>
            </a:extLst>
          </p:cNvPr>
          <p:cNvSpPr>
            <a:spLocks noGrp="1"/>
          </p:cNvSpPr>
          <p:nvPr>
            <p:ph type="title"/>
          </p:nvPr>
        </p:nvSpPr>
        <p:spPr/>
        <p:txBody>
          <a:bodyPr/>
          <a:lstStyle/>
          <a:p>
            <a:r>
              <a:rPr lang="en-GB" dirty="0"/>
              <a:t>Click to edit Master title style</a:t>
            </a:r>
            <a:endParaRPr lang="en-PT" dirty="0"/>
          </a:p>
        </p:txBody>
      </p:sp>
      <p:sp>
        <p:nvSpPr>
          <p:cNvPr id="5" name="Slide Number Placeholder 4">
            <a:extLst>
              <a:ext uri="{FF2B5EF4-FFF2-40B4-BE49-F238E27FC236}">
                <a16:creationId xmlns:a16="http://schemas.microsoft.com/office/drawing/2014/main" id="{C24882B3-9E8E-262E-618E-0453961C75C9}"/>
              </a:ext>
            </a:extLst>
          </p:cNvPr>
          <p:cNvSpPr>
            <a:spLocks noGrp="1"/>
          </p:cNvSpPr>
          <p:nvPr>
            <p:ph type="sldNum" sz="quarter" idx="12"/>
          </p:nvPr>
        </p:nvSpPr>
        <p:spPr/>
        <p:txBody>
          <a:bodyPr/>
          <a:lstStyle/>
          <a:p>
            <a:fld id="{A1AD6FAC-26F5-6F4C-9A0C-75882B5EE979}" type="slidenum">
              <a:rPr lang="en-PT" smtClean="0"/>
              <a:t>‹#›</a:t>
            </a:fld>
            <a:endParaRPr lang="en-PT"/>
          </a:p>
        </p:txBody>
      </p:sp>
      <p:pic>
        <p:nvPicPr>
          <p:cNvPr id="3" name="Picture 7">
            <a:extLst>
              <a:ext uri="{FF2B5EF4-FFF2-40B4-BE49-F238E27FC236}">
                <a16:creationId xmlns:a16="http://schemas.microsoft.com/office/drawing/2014/main" id="{1A859AF1-93E5-3C3F-26A8-D0833CE6A52C}"/>
              </a:ext>
            </a:extLst>
          </p:cNvPr>
          <p:cNvPicPr>
            <a:picLocks noChangeAspect="1"/>
          </p:cNvPicPr>
          <p:nvPr userDrawn="1"/>
        </p:nvPicPr>
        <p:blipFill>
          <a:blip r:embed="rId2">
            <a:extLst>
              <a:ext uri="{96DAC541-7B7A-43D3-8B79-37D633B846F1}">
                <asvg:svgBlip xmlns:asvg="http://schemas.microsoft.com/office/drawing/2016/SVG/main" r:embed="rId3"/>
              </a:ext>
            </a:extLst>
          </a:blip>
          <a:srcRect l="-16851" t="-13064" r="-28998" b="-20518"/>
          <a:stretch/>
        </p:blipFill>
        <p:spPr>
          <a:xfrm>
            <a:off x="11476891" y="252046"/>
            <a:ext cx="574431" cy="674077"/>
          </a:xfrm>
          <a:prstGeom prst="rect">
            <a:avLst/>
          </a:prstGeom>
        </p:spPr>
      </p:pic>
    </p:spTree>
    <p:extLst>
      <p:ext uri="{BB962C8B-B14F-4D97-AF65-F5344CB8AC3E}">
        <p14:creationId xmlns:p14="http://schemas.microsoft.com/office/powerpoint/2010/main" val="33228817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accent4"/>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A35108A-FE0C-9625-A499-F6D765EEE5BD}"/>
              </a:ext>
            </a:extLst>
          </p:cNvPr>
          <p:cNvSpPr>
            <a:spLocks noGrp="1"/>
          </p:cNvSpPr>
          <p:nvPr>
            <p:ph type="title"/>
          </p:nvPr>
        </p:nvSpPr>
        <p:spPr>
          <a:xfrm>
            <a:off x="838200" y="365125"/>
            <a:ext cx="10515600" cy="1325563"/>
          </a:xfrm>
        </p:spPr>
        <p:txBody>
          <a:bodyPr/>
          <a:lstStyle>
            <a:lvl1pPr>
              <a:defRPr>
                <a:solidFill>
                  <a:schemeClr val="bg1"/>
                </a:solidFill>
              </a:defRPr>
            </a:lvl1pPr>
          </a:lstStyle>
          <a:p>
            <a:r>
              <a:rPr lang="en-GB" dirty="0"/>
              <a:t>Click to edit Master title style</a:t>
            </a:r>
            <a:endParaRPr lang="en-PT" dirty="0"/>
          </a:p>
        </p:txBody>
      </p:sp>
      <p:pic>
        <p:nvPicPr>
          <p:cNvPr id="3" name="Picture 7">
            <a:extLst>
              <a:ext uri="{FF2B5EF4-FFF2-40B4-BE49-F238E27FC236}">
                <a16:creationId xmlns:a16="http://schemas.microsoft.com/office/drawing/2014/main" id="{7B5E8AD3-FCCC-7C1D-A826-065CCDD8A9E2}"/>
              </a:ext>
            </a:extLst>
          </p:cNvPr>
          <p:cNvPicPr>
            <a:picLocks noChangeAspect="1"/>
          </p:cNvPicPr>
          <p:nvPr userDrawn="1"/>
        </p:nvPicPr>
        <p:blipFill>
          <a:blip r:embed="rId2">
            <a:extLst>
              <a:ext uri="{96DAC541-7B7A-43D3-8B79-37D633B846F1}">
                <asvg:svgBlip xmlns:asvg="http://schemas.microsoft.com/office/drawing/2016/SVG/main" r:embed="rId3"/>
              </a:ext>
            </a:extLst>
          </a:blip>
          <a:srcRect l="-16851" t="-13064" r="-28998" b="-20518"/>
          <a:stretch/>
        </p:blipFill>
        <p:spPr>
          <a:xfrm>
            <a:off x="11476891" y="252046"/>
            <a:ext cx="574431" cy="674077"/>
          </a:xfrm>
          <a:prstGeom prst="rect">
            <a:avLst/>
          </a:prstGeom>
        </p:spPr>
      </p:pic>
    </p:spTree>
    <p:extLst>
      <p:ext uri="{BB962C8B-B14F-4D97-AF65-F5344CB8AC3E}">
        <p14:creationId xmlns:p14="http://schemas.microsoft.com/office/powerpoint/2010/main" val="1418209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end ligh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5018931-5D2D-BC6D-0587-ACB7CB9AB0C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75209" y="383406"/>
            <a:ext cx="2291791" cy="706492"/>
          </a:xfrm>
          <a:prstGeom prst="rect">
            <a:avLst/>
          </a:prstGeom>
        </p:spPr>
      </p:pic>
      <p:pic>
        <p:nvPicPr>
          <p:cNvPr id="6" name="Graphic 5">
            <a:extLst>
              <a:ext uri="{FF2B5EF4-FFF2-40B4-BE49-F238E27FC236}">
                <a16:creationId xmlns:a16="http://schemas.microsoft.com/office/drawing/2014/main" id="{E2F52C51-D20E-EC2D-FDD4-893378146810}"/>
              </a:ext>
            </a:extLst>
          </p:cNvPr>
          <p:cNvPicPr>
            <a:picLocks noChangeAspect="1"/>
          </p:cNvPicPr>
          <p:nvPr userDrawn="1"/>
        </p:nvPicPr>
        <p:blipFill>
          <a:blip r:embed="rId5">
            <a:extLst>
              <a:ext uri="{96DAC541-7B7A-43D3-8B79-37D633B846F1}">
                <asvg:svgBlip xmlns:asvg="http://schemas.microsoft.com/office/drawing/2016/SVG/main" r:embed="rId6"/>
              </a:ext>
            </a:extLst>
          </a:blip>
          <a:srcRect/>
          <a:stretch/>
        </p:blipFill>
        <p:spPr>
          <a:xfrm>
            <a:off x="9114695" y="6041633"/>
            <a:ext cx="2702092" cy="441158"/>
          </a:xfrm>
          <a:prstGeom prst="rect">
            <a:avLst/>
          </a:prstGeom>
        </p:spPr>
      </p:pic>
      <p:sp>
        <p:nvSpPr>
          <p:cNvPr id="7" name="Title 1">
            <a:extLst>
              <a:ext uri="{FF2B5EF4-FFF2-40B4-BE49-F238E27FC236}">
                <a16:creationId xmlns:a16="http://schemas.microsoft.com/office/drawing/2014/main" id="{193A1951-0EF2-763E-3AEE-5BBC813B45AF}"/>
              </a:ext>
            </a:extLst>
          </p:cNvPr>
          <p:cNvSpPr>
            <a:spLocks noGrp="1"/>
          </p:cNvSpPr>
          <p:nvPr>
            <p:ph type="ctrTitle" hasCustomPrompt="1"/>
          </p:nvPr>
        </p:nvSpPr>
        <p:spPr>
          <a:xfrm>
            <a:off x="375208" y="3083169"/>
            <a:ext cx="10152113" cy="2479320"/>
          </a:xfrm>
        </p:spPr>
        <p:txBody>
          <a:bodyPr lIns="0" rIns="108000" anchor="b"/>
          <a:lstStyle>
            <a:lvl1pPr algn="l">
              <a:defRPr sz="6000" b="0">
                <a:solidFill>
                  <a:schemeClr val="bg1"/>
                </a:solidFill>
                <a:latin typeface="+mj-lt"/>
              </a:defRPr>
            </a:lvl1pPr>
          </a:lstStyle>
          <a:p>
            <a:r>
              <a:rPr lang="en-PT" dirty="0"/>
              <a:t>Thanks for </a:t>
            </a:r>
            <a:br>
              <a:rPr lang="pt-PT" dirty="0"/>
            </a:br>
            <a:r>
              <a:rPr lang="en-PT" dirty="0"/>
              <a:t>Your Attention!</a:t>
            </a:r>
          </a:p>
        </p:txBody>
      </p:sp>
      <p:sp>
        <p:nvSpPr>
          <p:cNvPr id="10" name="TextBox 9">
            <a:extLst>
              <a:ext uri="{FF2B5EF4-FFF2-40B4-BE49-F238E27FC236}">
                <a16:creationId xmlns:a16="http://schemas.microsoft.com/office/drawing/2014/main" id="{D4F69EA3-2B35-0499-C0FF-49A383AD01E3}"/>
              </a:ext>
            </a:extLst>
          </p:cNvPr>
          <p:cNvSpPr txBox="1"/>
          <p:nvPr userDrawn="1"/>
        </p:nvSpPr>
        <p:spPr>
          <a:xfrm>
            <a:off x="375208" y="6041633"/>
            <a:ext cx="7524192" cy="441158"/>
          </a:xfrm>
          <a:prstGeom prst="rect">
            <a:avLst/>
          </a:prstGeom>
          <a:noFill/>
        </p:spPr>
        <p:txBody>
          <a:bodyPr wrap="square" lIns="0" tIns="0" rIns="0" bIns="0" rtlCol="0">
            <a:normAutofit/>
          </a:bodyPr>
          <a:lstStyle/>
          <a:p>
            <a:r>
              <a:rPr lang="en-US" sz="700" dirty="0">
                <a:solidFill>
                  <a:schemeClr val="bg1"/>
                </a:solidFill>
              </a:rPr>
              <a:t>COST (European Cooperation in Science and Technology) is a funding agency for research and innovation networks. Our Actions help connect research initiatives across Europe and enable scientists to grow their ideas by sharing them with their peers. This boosts their research, career and innovation.</a:t>
            </a:r>
          </a:p>
          <a:p>
            <a:endParaRPr lang="en-US" sz="700" dirty="0">
              <a:solidFill>
                <a:schemeClr val="bg1"/>
              </a:solidFill>
            </a:endParaRPr>
          </a:p>
          <a:p>
            <a:r>
              <a:rPr lang="en-US" sz="700" dirty="0">
                <a:solidFill>
                  <a:schemeClr val="bg1"/>
                </a:solidFill>
              </a:rPr>
              <a:t>This publication is based upon work from EU-METAHEART, COST Action CA22169, supported by COST (European Cooperation in Science and Technology).</a:t>
            </a:r>
          </a:p>
          <a:p>
            <a:endParaRPr lang="pt-PT" sz="700" dirty="0">
              <a:solidFill>
                <a:schemeClr val="bg1"/>
              </a:solidFill>
            </a:endParaRPr>
          </a:p>
        </p:txBody>
      </p:sp>
    </p:spTree>
    <p:extLst>
      <p:ext uri="{BB962C8B-B14F-4D97-AF65-F5344CB8AC3E}">
        <p14:creationId xmlns:p14="http://schemas.microsoft.com/office/powerpoint/2010/main" val="31677734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CDF708-4E1A-A2B9-EC40-4805FF7620C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PT" dirty="0"/>
          </a:p>
        </p:txBody>
      </p:sp>
      <p:sp>
        <p:nvSpPr>
          <p:cNvPr id="3" name="Text Placeholder 2">
            <a:extLst>
              <a:ext uri="{FF2B5EF4-FFF2-40B4-BE49-F238E27FC236}">
                <a16:creationId xmlns:a16="http://schemas.microsoft.com/office/drawing/2014/main" id="{75B33A7E-C948-2570-53CD-58B7A2C13A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PT"/>
          </a:p>
        </p:txBody>
      </p:sp>
      <p:sp>
        <p:nvSpPr>
          <p:cNvPr id="4" name="Date Placeholder 3">
            <a:extLst>
              <a:ext uri="{FF2B5EF4-FFF2-40B4-BE49-F238E27FC236}">
                <a16:creationId xmlns:a16="http://schemas.microsoft.com/office/drawing/2014/main" id="{C659E8C7-8F09-F708-1FA1-3335316E84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E347CA1-328C-DE48-A0CB-F3A1D7F9EB63}" type="datetime2">
              <a:rPr lang="en-US" smtClean="0"/>
              <a:t>Friday, September 13, 2024</a:t>
            </a:fld>
            <a:endParaRPr lang="en-PT"/>
          </a:p>
        </p:txBody>
      </p:sp>
      <p:sp>
        <p:nvSpPr>
          <p:cNvPr id="5" name="Footer Placeholder 4">
            <a:extLst>
              <a:ext uri="{FF2B5EF4-FFF2-40B4-BE49-F238E27FC236}">
                <a16:creationId xmlns:a16="http://schemas.microsoft.com/office/drawing/2014/main" id="{D81893C5-5556-696F-C2F3-C7B4D4BC200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r>
              <a:rPr lang="en-GB"/>
              <a:t>Author: John Doe</a:t>
            </a:r>
            <a:endParaRPr lang="en-PT"/>
          </a:p>
        </p:txBody>
      </p:sp>
      <p:sp>
        <p:nvSpPr>
          <p:cNvPr id="6" name="Slide Number Placeholder 5">
            <a:extLst>
              <a:ext uri="{FF2B5EF4-FFF2-40B4-BE49-F238E27FC236}">
                <a16:creationId xmlns:a16="http://schemas.microsoft.com/office/drawing/2014/main" id="{0A52FE06-6789-288B-F9FD-F15B8173C4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1AD6FAC-26F5-6F4C-9A0C-75882B5EE979}" type="slidenum">
              <a:rPr lang="en-PT" smtClean="0"/>
              <a:t>‹#›</a:t>
            </a:fld>
            <a:endParaRPr lang="en-PT"/>
          </a:p>
        </p:txBody>
      </p:sp>
    </p:spTree>
    <p:extLst>
      <p:ext uri="{BB962C8B-B14F-4D97-AF65-F5344CB8AC3E}">
        <p14:creationId xmlns:p14="http://schemas.microsoft.com/office/powerpoint/2010/main" val="251482032"/>
      </p:ext>
    </p:extLst>
  </p:cSld>
  <p:clrMap bg1="lt1" tx1="dk1" bg2="lt2" tx2="dk2" accent1="accent1" accent2="accent2" accent3="accent3" accent4="accent4" accent5="accent5" accent6="accent6" hlink="hlink" folHlink="folHlink"/>
  <p:sldLayoutIdLst>
    <p:sldLayoutId id="2147483659" r:id="rId1"/>
    <p:sldLayoutId id="2147483666" r:id="rId2"/>
    <p:sldLayoutId id="2147483670" r:id="rId3"/>
    <p:sldLayoutId id="2147483657" r:id="rId4"/>
    <p:sldLayoutId id="2147483650" r:id="rId5"/>
    <p:sldLayoutId id="2147483654" r:id="rId6"/>
    <p:sldLayoutId id="2147483668" r:id="rId7"/>
    <p:sldLayoutId id="2147483655" r:id="rId8"/>
    <p:sldLayoutId id="2147483664" r:id="rId9"/>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1.xml"/><Relationship Id="rId1" Type="http://schemas.openxmlformats.org/officeDocument/2006/relationships/slideLayout" Target="../slideLayouts/slideLayout5.xml"/><Relationship Id="rId5" Type="http://schemas.openxmlformats.org/officeDocument/2006/relationships/slide" Target="slide10.xml"/><Relationship Id="rId4" Type="http://schemas.openxmlformats.org/officeDocument/2006/relationships/slide" Target="slide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A01F6-DF39-168C-8B4E-79CA340AD130}"/>
              </a:ext>
            </a:extLst>
          </p:cNvPr>
          <p:cNvSpPr>
            <a:spLocks noGrp="1"/>
          </p:cNvSpPr>
          <p:nvPr>
            <p:ph type="ctrTitle"/>
          </p:nvPr>
        </p:nvSpPr>
        <p:spPr/>
        <p:txBody>
          <a:bodyPr/>
          <a:lstStyle/>
          <a:p>
            <a:r>
              <a:rPr lang="en-PT" dirty="0"/>
              <a:t>The Title of this Presentation</a:t>
            </a:r>
          </a:p>
        </p:txBody>
      </p:sp>
      <p:sp>
        <p:nvSpPr>
          <p:cNvPr id="3" name="Subtitle 2">
            <a:extLst>
              <a:ext uri="{FF2B5EF4-FFF2-40B4-BE49-F238E27FC236}">
                <a16:creationId xmlns:a16="http://schemas.microsoft.com/office/drawing/2014/main" id="{7F846633-A4E0-F880-8A1B-EB96F0F08E6C}"/>
              </a:ext>
            </a:extLst>
          </p:cNvPr>
          <p:cNvSpPr>
            <a:spLocks noGrp="1"/>
          </p:cNvSpPr>
          <p:nvPr>
            <p:ph type="subTitle" idx="1"/>
          </p:nvPr>
        </p:nvSpPr>
        <p:spPr/>
        <p:txBody>
          <a:bodyPr/>
          <a:lstStyle/>
          <a:p>
            <a:r>
              <a:rPr lang="en-PT" dirty="0"/>
              <a:t>Insert the Subtitle of this Presentation</a:t>
            </a:r>
          </a:p>
        </p:txBody>
      </p:sp>
    </p:spTree>
    <p:extLst>
      <p:ext uri="{BB962C8B-B14F-4D97-AF65-F5344CB8AC3E}">
        <p14:creationId xmlns:p14="http://schemas.microsoft.com/office/powerpoint/2010/main" val="16818485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47E96-F1F7-9A85-4F1C-01347EFE6A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AE3ED4-5F09-F235-C426-3232A2217B44}"/>
              </a:ext>
            </a:extLst>
          </p:cNvPr>
          <p:cNvSpPr>
            <a:spLocks noGrp="1"/>
          </p:cNvSpPr>
          <p:nvPr>
            <p:ph type="title"/>
          </p:nvPr>
        </p:nvSpPr>
        <p:spPr/>
        <p:txBody>
          <a:bodyPr/>
          <a:lstStyle/>
          <a:p>
            <a:r>
              <a:rPr lang="en-PT" dirty="0">
                <a:solidFill>
                  <a:schemeClr val="accent2"/>
                </a:solidFill>
              </a:rPr>
              <a:t>04. </a:t>
            </a:r>
            <a:r>
              <a:rPr lang="en-PT" dirty="0"/>
              <a:t>The Title of This Slide</a:t>
            </a:r>
          </a:p>
        </p:txBody>
      </p:sp>
      <p:sp>
        <p:nvSpPr>
          <p:cNvPr id="4" name="Footer Placeholder 3">
            <a:extLst>
              <a:ext uri="{FF2B5EF4-FFF2-40B4-BE49-F238E27FC236}">
                <a16:creationId xmlns:a16="http://schemas.microsoft.com/office/drawing/2014/main" id="{8220FF24-E64E-445C-0A53-5BB8FAE19A45}"/>
              </a:ext>
            </a:extLst>
          </p:cNvPr>
          <p:cNvSpPr>
            <a:spLocks noGrp="1"/>
          </p:cNvSpPr>
          <p:nvPr>
            <p:ph type="ftr" sz="quarter" idx="11"/>
          </p:nvPr>
        </p:nvSpPr>
        <p:spPr/>
        <p:txBody>
          <a:bodyPr/>
          <a:lstStyle/>
          <a:p>
            <a:r>
              <a:rPr lang="en-GB"/>
              <a:t>Author: John Doe</a:t>
            </a:r>
            <a:endParaRPr lang="en-PT"/>
          </a:p>
        </p:txBody>
      </p:sp>
      <p:sp>
        <p:nvSpPr>
          <p:cNvPr id="5" name="Slide Number Placeholder 4">
            <a:extLst>
              <a:ext uri="{FF2B5EF4-FFF2-40B4-BE49-F238E27FC236}">
                <a16:creationId xmlns:a16="http://schemas.microsoft.com/office/drawing/2014/main" id="{9879BC59-72EE-CBCC-A05B-8E0D3BFEF917}"/>
              </a:ext>
            </a:extLst>
          </p:cNvPr>
          <p:cNvSpPr>
            <a:spLocks noGrp="1"/>
          </p:cNvSpPr>
          <p:nvPr>
            <p:ph type="sldNum" sz="quarter" idx="12"/>
          </p:nvPr>
        </p:nvSpPr>
        <p:spPr/>
        <p:txBody>
          <a:bodyPr/>
          <a:lstStyle/>
          <a:p>
            <a:fld id="{A1AD6FAC-26F5-6F4C-9A0C-75882B5EE979}" type="slidenum">
              <a:rPr lang="en-PT" smtClean="0"/>
              <a:t>10</a:t>
            </a:fld>
            <a:endParaRPr lang="en-PT"/>
          </a:p>
        </p:txBody>
      </p:sp>
      <p:sp>
        <p:nvSpPr>
          <p:cNvPr id="6" name="Date Placeholder 5">
            <a:extLst>
              <a:ext uri="{FF2B5EF4-FFF2-40B4-BE49-F238E27FC236}">
                <a16:creationId xmlns:a16="http://schemas.microsoft.com/office/drawing/2014/main" id="{43401441-DC7F-E70B-64E5-2198E629FAF6}"/>
              </a:ext>
            </a:extLst>
          </p:cNvPr>
          <p:cNvSpPr>
            <a:spLocks noGrp="1"/>
          </p:cNvSpPr>
          <p:nvPr>
            <p:ph type="dt" sz="half" idx="10"/>
          </p:nvPr>
        </p:nvSpPr>
        <p:spPr/>
        <p:txBody>
          <a:bodyPr/>
          <a:lstStyle/>
          <a:p>
            <a:fld id="{88D3C385-362D-E741-9FE9-25E64DAD8EE4}" type="datetime2">
              <a:rPr lang="en-US" smtClean="0"/>
              <a:t>Friday, September 13, 2024</a:t>
            </a:fld>
            <a:endParaRPr lang="en-PT"/>
          </a:p>
        </p:txBody>
      </p:sp>
      <p:graphicFrame>
        <p:nvGraphicFramePr>
          <p:cNvPr id="9" name="Table 8">
            <a:extLst>
              <a:ext uri="{FF2B5EF4-FFF2-40B4-BE49-F238E27FC236}">
                <a16:creationId xmlns:a16="http://schemas.microsoft.com/office/drawing/2014/main" id="{020D8D49-40D5-AC71-0AB1-40763EA4C871}"/>
              </a:ext>
            </a:extLst>
          </p:cNvPr>
          <p:cNvGraphicFramePr>
            <a:graphicFrameLocks noGrp="1"/>
          </p:cNvGraphicFramePr>
          <p:nvPr>
            <p:extLst>
              <p:ext uri="{D42A27DB-BD31-4B8C-83A1-F6EECF244321}">
                <p14:modId xmlns:p14="http://schemas.microsoft.com/office/powerpoint/2010/main" val="1943217417"/>
              </p:ext>
            </p:extLst>
          </p:nvPr>
        </p:nvGraphicFramePr>
        <p:xfrm>
          <a:off x="867020" y="2081026"/>
          <a:ext cx="10515600" cy="2743200"/>
        </p:xfrm>
        <a:graphic>
          <a:graphicData uri="http://schemas.openxmlformats.org/drawingml/2006/table">
            <a:tbl>
              <a:tblPr firstRow="1" bandRow="1">
                <a:tableStyleId>{00A15C55-8517-42AA-B614-E9B94910E393}</a:tableStyleId>
              </a:tblPr>
              <a:tblGrid>
                <a:gridCol w="2628900">
                  <a:extLst>
                    <a:ext uri="{9D8B030D-6E8A-4147-A177-3AD203B41FA5}">
                      <a16:colId xmlns:a16="http://schemas.microsoft.com/office/drawing/2014/main" val="1739649116"/>
                    </a:ext>
                  </a:extLst>
                </a:gridCol>
                <a:gridCol w="2628900">
                  <a:extLst>
                    <a:ext uri="{9D8B030D-6E8A-4147-A177-3AD203B41FA5}">
                      <a16:colId xmlns:a16="http://schemas.microsoft.com/office/drawing/2014/main" val="1130492300"/>
                    </a:ext>
                  </a:extLst>
                </a:gridCol>
                <a:gridCol w="2628900">
                  <a:extLst>
                    <a:ext uri="{9D8B030D-6E8A-4147-A177-3AD203B41FA5}">
                      <a16:colId xmlns:a16="http://schemas.microsoft.com/office/drawing/2014/main" val="4114184349"/>
                    </a:ext>
                  </a:extLst>
                </a:gridCol>
                <a:gridCol w="2628900">
                  <a:extLst>
                    <a:ext uri="{9D8B030D-6E8A-4147-A177-3AD203B41FA5}">
                      <a16:colId xmlns:a16="http://schemas.microsoft.com/office/drawing/2014/main" val="199779778"/>
                    </a:ext>
                  </a:extLst>
                </a:gridCol>
              </a:tblGrid>
              <a:tr h="370840">
                <a:tc>
                  <a:txBody>
                    <a:bodyPr/>
                    <a:lstStyle/>
                    <a:p>
                      <a:r>
                        <a:rPr lang="en-PT" b="0" dirty="0"/>
                        <a:t>Table Cell Title</a:t>
                      </a: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T" b="0" dirty="0"/>
                        <a:t>Table Cell Title</a:t>
                      </a: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T" b="0" dirty="0"/>
                        <a:t>Table Cell Title</a:t>
                      </a: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T" b="0" dirty="0"/>
                        <a:t>Table Cell Title</a:t>
                      </a:r>
                      <a:endParaRPr lang="en-PT" b="0" i="0" dirty="0">
                        <a:latin typeface="Aptos" panose="020B0004020202020204" pitchFamily="34" charset="0"/>
                      </a:endParaRPr>
                    </a:p>
                  </a:txBody>
                  <a:tcPr marL="137160" marR="137160" marT="137160" marB="137160"/>
                </a:tc>
                <a:extLst>
                  <a:ext uri="{0D108BD9-81ED-4DB2-BD59-A6C34878D82A}">
                    <a16:rowId xmlns:a16="http://schemas.microsoft.com/office/drawing/2014/main" val="634844947"/>
                  </a:ext>
                </a:extLst>
              </a:tr>
              <a:tr h="370840">
                <a:tc>
                  <a:txBody>
                    <a:bodyPr/>
                    <a:lstStyle/>
                    <a:p>
                      <a:r>
                        <a:rPr lang="en-PT" b="0" dirty="0"/>
                        <a:t>Table cell content</a:t>
                      </a: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T" b="0" dirty="0"/>
                        <a:t>Table cell content</a:t>
                      </a: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T" b="0" dirty="0"/>
                        <a:t>Table cell content</a:t>
                      </a: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T" b="0" dirty="0"/>
                        <a:t>Table cell content</a:t>
                      </a:r>
                      <a:endParaRPr lang="en-PT" b="0" i="0" dirty="0">
                        <a:latin typeface="Aptos" panose="020B0004020202020204" pitchFamily="34" charset="0"/>
                      </a:endParaRPr>
                    </a:p>
                  </a:txBody>
                  <a:tcPr marL="137160" marR="137160" marT="137160" marB="137160"/>
                </a:tc>
                <a:extLst>
                  <a:ext uri="{0D108BD9-81ED-4DB2-BD59-A6C34878D82A}">
                    <a16:rowId xmlns:a16="http://schemas.microsoft.com/office/drawing/2014/main" val="3098459733"/>
                  </a:ext>
                </a:extLst>
              </a:tr>
              <a:tr h="370840">
                <a:tc>
                  <a:txBody>
                    <a:bodyPr/>
                    <a:lstStyle/>
                    <a:p>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T" b="0" i="0" dirty="0">
                        <a:latin typeface="Aptos" panose="020B0004020202020204" pitchFamily="34" charset="0"/>
                      </a:endParaRPr>
                    </a:p>
                  </a:txBody>
                  <a:tcPr marL="137160" marR="137160" marT="137160" marB="137160"/>
                </a:tc>
                <a:extLst>
                  <a:ext uri="{0D108BD9-81ED-4DB2-BD59-A6C34878D82A}">
                    <a16:rowId xmlns:a16="http://schemas.microsoft.com/office/drawing/2014/main" val="3617636086"/>
                  </a:ext>
                </a:extLst>
              </a:tr>
              <a:tr h="370840">
                <a:tc>
                  <a:txBody>
                    <a:bodyPr/>
                    <a:lstStyle/>
                    <a:p>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T" b="0" i="0" dirty="0">
                        <a:latin typeface="Aptos" panose="020B0004020202020204" pitchFamily="34" charset="0"/>
                      </a:endParaRPr>
                    </a:p>
                  </a:txBody>
                  <a:tcPr marL="137160" marR="137160" marT="137160" marB="137160"/>
                </a:tc>
                <a:extLst>
                  <a:ext uri="{0D108BD9-81ED-4DB2-BD59-A6C34878D82A}">
                    <a16:rowId xmlns:a16="http://schemas.microsoft.com/office/drawing/2014/main" val="1243535391"/>
                  </a:ext>
                </a:extLst>
              </a:tr>
              <a:tr h="370840">
                <a:tc>
                  <a:txBody>
                    <a:bodyPr/>
                    <a:lstStyle/>
                    <a:p>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T" b="0" i="0" dirty="0">
                        <a:latin typeface="Aptos" panose="020B0004020202020204" pitchFamily="34" charset="0"/>
                      </a:endParaRPr>
                    </a:p>
                  </a:txBody>
                  <a:tcPr marL="137160" marR="137160" marT="137160" marB="13716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PT" b="0" i="0" dirty="0">
                        <a:latin typeface="Aptos" panose="020B0004020202020204" pitchFamily="34" charset="0"/>
                      </a:endParaRPr>
                    </a:p>
                  </a:txBody>
                  <a:tcPr marL="137160" marR="137160" marT="137160" marB="137160"/>
                </a:tc>
                <a:extLst>
                  <a:ext uri="{0D108BD9-81ED-4DB2-BD59-A6C34878D82A}">
                    <a16:rowId xmlns:a16="http://schemas.microsoft.com/office/drawing/2014/main" val="3638513583"/>
                  </a:ext>
                </a:extLst>
              </a:tr>
            </a:tbl>
          </a:graphicData>
        </a:graphic>
      </p:graphicFrame>
    </p:spTree>
    <p:extLst>
      <p:ext uri="{BB962C8B-B14F-4D97-AF65-F5344CB8AC3E}">
        <p14:creationId xmlns:p14="http://schemas.microsoft.com/office/powerpoint/2010/main" val="2032528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F51C9E-D38E-141F-0301-B2E1180E42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023633-1DB5-B05A-3D0C-C5F8C22EE829}"/>
              </a:ext>
            </a:extLst>
          </p:cNvPr>
          <p:cNvSpPr>
            <a:spLocks noGrp="1"/>
          </p:cNvSpPr>
          <p:nvPr>
            <p:ph type="ctrTitle"/>
          </p:nvPr>
        </p:nvSpPr>
        <p:spPr>
          <a:xfrm>
            <a:off x="375209" y="3083169"/>
            <a:ext cx="7441918" cy="2479320"/>
          </a:xfrm>
        </p:spPr>
        <p:txBody>
          <a:bodyPr>
            <a:normAutofit/>
          </a:bodyPr>
          <a:lstStyle/>
          <a:p>
            <a:r>
              <a:rPr lang="en-PT" dirty="0"/>
              <a:t>Thanks for </a:t>
            </a:r>
            <a:br>
              <a:rPr lang="pt-PT" dirty="0"/>
            </a:br>
            <a:r>
              <a:rPr lang="en-PT" dirty="0"/>
              <a:t>Your</a:t>
            </a:r>
            <a:r>
              <a:rPr lang="pt-PT" dirty="0"/>
              <a:t> </a:t>
            </a:r>
            <a:r>
              <a:rPr lang="en-PT" dirty="0"/>
              <a:t>Attention!</a:t>
            </a:r>
          </a:p>
        </p:txBody>
      </p:sp>
    </p:spTree>
    <p:extLst>
      <p:ext uri="{BB962C8B-B14F-4D97-AF65-F5344CB8AC3E}">
        <p14:creationId xmlns:p14="http://schemas.microsoft.com/office/powerpoint/2010/main" val="3879608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117436-16C1-3DF8-FDDE-2767CAB904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93BF5FE-91E0-FBEE-F572-6644E6B2E937}"/>
              </a:ext>
            </a:extLst>
          </p:cNvPr>
          <p:cNvSpPr>
            <a:spLocks noGrp="1"/>
          </p:cNvSpPr>
          <p:nvPr>
            <p:ph type="ctrTitle"/>
          </p:nvPr>
        </p:nvSpPr>
        <p:spPr>
          <a:xfrm>
            <a:off x="375210" y="1359877"/>
            <a:ext cx="7397190" cy="2479320"/>
          </a:xfrm>
        </p:spPr>
        <p:txBody>
          <a:bodyPr/>
          <a:lstStyle/>
          <a:p>
            <a:r>
              <a:rPr lang="en-PT" dirty="0"/>
              <a:t>The Title of this Presentation</a:t>
            </a:r>
          </a:p>
        </p:txBody>
      </p:sp>
      <p:sp>
        <p:nvSpPr>
          <p:cNvPr id="3" name="Subtitle 2">
            <a:extLst>
              <a:ext uri="{FF2B5EF4-FFF2-40B4-BE49-F238E27FC236}">
                <a16:creationId xmlns:a16="http://schemas.microsoft.com/office/drawing/2014/main" id="{A0BBF154-D0F4-8543-A79D-5EC91071234A}"/>
              </a:ext>
            </a:extLst>
          </p:cNvPr>
          <p:cNvSpPr>
            <a:spLocks noGrp="1"/>
          </p:cNvSpPr>
          <p:nvPr>
            <p:ph type="subTitle" idx="1"/>
          </p:nvPr>
        </p:nvSpPr>
        <p:spPr>
          <a:xfrm>
            <a:off x="375210" y="4050322"/>
            <a:ext cx="7397190" cy="1536711"/>
          </a:xfrm>
        </p:spPr>
        <p:txBody>
          <a:bodyPr/>
          <a:lstStyle/>
          <a:p>
            <a:r>
              <a:rPr lang="en-PT" dirty="0"/>
              <a:t>Insert the Subtitle of this Presentation</a:t>
            </a:r>
          </a:p>
        </p:txBody>
      </p:sp>
    </p:spTree>
    <p:extLst>
      <p:ext uri="{BB962C8B-B14F-4D97-AF65-F5344CB8AC3E}">
        <p14:creationId xmlns:p14="http://schemas.microsoft.com/office/powerpoint/2010/main" val="3648494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B55C0B-0F3A-2D3C-58A6-400899CFE325}"/>
              </a:ext>
            </a:extLst>
          </p:cNvPr>
          <p:cNvSpPr>
            <a:spLocks noGrp="1"/>
          </p:cNvSpPr>
          <p:nvPr>
            <p:ph type="ctrTitle"/>
          </p:nvPr>
        </p:nvSpPr>
        <p:spPr/>
        <p:txBody>
          <a:bodyPr/>
          <a:lstStyle/>
          <a:p>
            <a:r>
              <a:rPr lang="en-PT" dirty="0"/>
              <a:t>The Title of this Presentation</a:t>
            </a:r>
            <a:endParaRPr lang="pt-PT" dirty="0"/>
          </a:p>
        </p:txBody>
      </p:sp>
      <p:sp>
        <p:nvSpPr>
          <p:cNvPr id="5" name="Subtitle 4">
            <a:extLst>
              <a:ext uri="{FF2B5EF4-FFF2-40B4-BE49-F238E27FC236}">
                <a16:creationId xmlns:a16="http://schemas.microsoft.com/office/drawing/2014/main" id="{0044527F-912D-EC75-0D36-4229F5BE0E0F}"/>
              </a:ext>
            </a:extLst>
          </p:cNvPr>
          <p:cNvSpPr>
            <a:spLocks noGrp="1"/>
          </p:cNvSpPr>
          <p:nvPr>
            <p:ph type="subTitle" idx="1"/>
          </p:nvPr>
        </p:nvSpPr>
        <p:spPr/>
        <p:txBody>
          <a:bodyPr>
            <a:normAutofit/>
          </a:bodyPr>
          <a:lstStyle/>
          <a:p>
            <a:r>
              <a:rPr lang="en-PT" dirty="0"/>
              <a:t>Insert the Subtitle of this Presentation</a:t>
            </a:r>
          </a:p>
          <a:p>
            <a:endParaRPr lang="pt-PT" dirty="0"/>
          </a:p>
        </p:txBody>
      </p:sp>
    </p:spTree>
    <p:extLst>
      <p:ext uri="{BB962C8B-B14F-4D97-AF65-F5344CB8AC3E}">
        <p14:creationId xmlns:p14="http://schemas.microsoft.com/office/powerpoint/2010/main" val="380117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E4483-794E-621F-BE3C-0A874241CBA5}"/>
            </a:ext>
          </a:extLst>
        </p:cNvPr>
        <p:cNvGrpSpPr/>
        <p:nvPr/>
      </p:nvGrpSpPr>
      <p:grpSpPr>
        <a:xfrm>
          <a:off x="0" y="0"/>
          <a:ext cx="0" cy="0"/>
          <a:chOff x="0" y="0"/>
          <a:chExt cx="0" cy="0"/>
        </a:xfrm>
      </p:grpSpPr>
      <p:sp>
        <p:nvSpPr>
          <p:cNvPr id="10" name="Title 9">
            <a:extLst>
              <a:ext uri="{FF2B5EF4-FFF2-40B4-BE49-F238E27FC236}">
                <a16:creationId xmlns:a16="http://schemas.microsoft.com/office/drawing/2014/main" id="{F2BFBC0B-97AD-9390-23C5-261B9F6E21FD}"/>
              </a:ext>
            </a:extLst>
          </p:cNvPr>
          <p:cNvSpPr>
            <a:spLocks noGrp="1"/>
          </p:cNvSpPr>
          <p:nvPr>
            <p:ph type="title"/>
          </p:nvPr>
        </p:nvSpPr>
        <p:spPr/>
        <p:txBody>
          <a:bodyPr>
            <a:normAutofit/>
          </a:bodyPr>
          <a:lstStyle/>
          <a:p>
            <a:r>
              <a:rPr lang="en-GB" dirty="0"/>
              <a:t>Table of Contents</a:t>
            </a:r>
            <a:endParaRPr lang="en-PT" dirty="0"/>
          </a:p>
        </p:txBody>
      </p:sp>
      <p:sp>
        <p:nvSpPr>
          <p:cNvPr id="2" name="Date Placeholder 1">
            <a:extLst>
              <a:ext uri="{FF2B5EF4-FFF2-40B4-BE49-F238E27FC236}">
                <a16:creationId xmlns:a16="http://schemas.microsoft.com/office/drawing/2014/main" id="{4E80DD00-F85C-30EA-5A9E-E1D4E167EA91}"/>
              </a:ext>
            </a:extLst>
          </p:cNvPr>
          <p:cNvSpPr>
            <a:spLocks noGrp="1"/>
          </p:cNvSpPr>
          <p:nvPr>
            <p:ph type="dt" sz="half" idx="10"/>
          </p:nvPr>
        </p:nvSpPr>
        <p:spPr/>
        <p:txBody>
          <a:bodyPr/>
          <a:lstStyle/>
          <a:p>
            <a:fld id="{E3B7CBCA-8E69-B547-9F65-22C33B8415ED}" type="datetime2">
              <a:rPr lang="en-US" smtClean="0"/>
              <a:t>Friday, September 13, 2024</a:t>
            </a:fld>
            <a:endParaRPr lang="en-PT"/>
          </a:p>
        </p:txBody>
      </p:sp>
      <p:sp>
        <p:nvSpPr>
          <p:cNvPr id="3" name="Footer Placeholder 2">
            <a:extLst>
              <a:ext uri="{FF2B5EF4-FFF2-40B4-BE49-F238E27FC236}">
                <a16:creationId xmlns:a16="http://schemas.microsoft.com/office/drawing/2014/main" id="{BBC67291-E6CF-90E8-7FB9-A33428543BBB}"/>
              </a:ext>
            </a:extLst>
          </p:cNvPr>
          <p:cNvSpPr>
            <a:spLocks noGrp="1"/>
          </p:cNvSpPr>
          <p:nvPr>
            <p:ph type="ftr" sz="quarter" idx="11"/>
          </p:nvPr>
        </p:nvSpPr>
        <p:spPr/>
        <p:txBody>
          <a:bodyPr/>
          <a:lstStyle/>
          <a:p>
            <a:r>
              <a:rPr lang="en-GB"/>
              <a:t>Author: John Doe</a:t>
            </a:r>
            <a:endParaRPr lang="en-PT"/>
          </a:p>
        </p:txBody>
      </p:sp>
      <p:sp>
        <p:nvSpPr>
          <p:cNvPr id="4" name="Slide Number Placeholder 3">
            <a:extLst>
              <a:ext uri="{FF2B5EF4-FFF2-40B4-BE49-F238E27FC236}">
                <a16:creationId xmlns:a16="http://schemas.microsoft.com/office/drawing/2014/main" id="{5A3342B1-3184-E6AA-59B2-6548F7B520CE}"/>
              </a:ext>
            </a:extLst>
          </p:cNvPr>
          <p:cNvSpPr>
            <a:spLocks noGrp="1"/>
          </p:cNvSpPr>
          <p:nvPr>
            <p:ph type="sldNum" sz="quarter" idx="12"/>
          </p:nvPr>
        </p:nvSpPr>
        <p:spPr/>
        <p:txBody>
          <a:bodyPr/>
          <a:lstStyle/>
          <a:p>
            <a:fld id="{A1AD6FAC-26F5-6F4C-9A0C-75882B5EE979}" type="slidenum">
              <a:rPr lang="en-PT" smtClean="0"/>
              <a:t>4</a:t>
            </a:fld>
            <a:endParaRPr lang="en-PT"/>
          </a:p>
        </p:txBody>
      </p:sp>
      <p:graphicFrame>
        <p:nvGraphicFramePr>
          <p:cNvPr id="12" name="Table 5">
            <a:extLst>
              <a:ext uri="{FF2B5EF4-FFF2-40B4-BE49-F238E27FC236}">
                <a16:creationId xmlns:a16="http://schemas.microsoft.com/office/drawing/2014/main" id="{84B57F60-CA97-7BD8-9CB1-FD41232841B2}"/>
              </a:ext>
            </a:extLst>
          </p:cNvPr>
          <p:cNvGraphicFramePr>
            <a:graphicFrameLocks noGrp="1"/>
          </p:cNvGraphicFramePr>
          <p:nvPr>
            <p:extLst>
              <p:ext uri="{D42A27DB-BD31-4B8C-83A1-F6EECF244321}">
                <p14:modId xmlns:p14="http://schemas.microsoft.com/office/powerpoint/2010/main" val="2809062268"/>
              </p:ext>
            </p:extLst>
          </p:nvPr>
        </p:nvGraphicFramePr>
        <p:xfrm>
          <a:off x="838199" y="1641318"/>
          <a:ext cx="10515599" cy="2194560"/>
        </p:xfrm>
        <a:graphic>
          <a:graphicData uri="http://schemas.openxmlformats.org/drawingml/2006/table">
            <a:tbl>
              <a:tblPr>
                <a:tableStyleId>{5C22544A-7EE6-4342-B048-85BDC9FD1C3A}</a:tableStyleId>
              </a:tblPr>
              <a:tblGrid>
                <a:gridCol w="8515595">
                  <a:extLst>
                    <a:ext uri="{9D8B030D-6E8A-4147-A177-3AD203B41FA5}">
                      <a16:colId xmlns:a16="http://schemas.microsoft.com/office/drawing/2014/main" val="2736173709"/>
                    </a:ext>
                  </a:extLst>
                </a:gridCol>
                <a:gridCol w="2000004">
                  <a:extLst>
                    <a:ext uri="{9D8B030D-6E8A-4147-A177-3AD203B41FA5}">
                      <a16:colId xmlns:a16="http://schemas.microsoft.com/office/drawing/2014/main" val="910345366"/>
                    </a:ext>
                  </a:extLst>
                </a:gridCol>
              </a:tblGrid>
              <a:tr h="370840">
                <a:tc>
                  <a:txBody>
                    <a:bodyPr/>
                    <a:lstStyle/>
                    <a:p>
                      <a:r>
                        <a:rPr lang="en-PT" b="1" i="0" dirty="0">
                          <a:solidFill>
                            <a:schemeClr val="accent1"/>
                          </a:solidFill>
                          <a:latin typeface="Aptos" panose="020B0004020202020204" pitchFamily="34" charset="0"/>
                          <a:ea typeface="Verdana" panose="020B0604030504040204" pitchFamily="34" charset="0"/>
                          <a:cs typeface="Verdana" panose="020B0604030504040204" pitchFamily="34" charset="0"/>
                        </a:rPr>
                        <a:t>01. </a:t>
                      </a:r>
                      <a:r>
                        <a:rPr lang="en-PT" b="1" i="0" dirty="0">
                          <a:solidFill>
                            <a:schemeClr val="tx2"/>
                          </a:solidFill>
                          <a:latin typeface="Aptos" panose="020B0004020202020204" pitchFamily="34" charset="0"/>
                          <a:ea typeface="Verdana" panose="020B0604030504040204" pitchFamily="34" charset="0"/>
                          <a:cs typeface="Verdana" panose="020B0604030504040204" pitchFamily="34" charset="0"/>
                        </a:rPr>
                        <a:t>The title of this slide</a:t>
                      </a:r>
                    </a:p>
                  </a:txBody>
                  <a:tcPr marL="137160" marR="137160" marT="137160" marB="13716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PT" sz="1400" b="0" i="1" dirty="0">
                          <a:latin typeface="Aptos" panose="020B0004020202020204" pitchFamily="34" charset="0"/>
                          <a:ea typeface="Verdana" panose="020B0604030504040204" pitchFamily="34" charset="0"/>
                          <a:cs typeface="Verdana" panose="020B0604030504040204" pitchFamily="34" charset="0"/>
                          <a:hlinkClick r:id="rId2" action="ppaction://hlinksldjump"/>
                        </a:rPr>
                        <a:t>Slide 5</a:t>
                      </a:r>
                      <a:endParaRPr lang="en-PT" sz="1400" b="0" i="1" dirty="0">
                        <a:latin typeface="Aptos" panose="020B0004020202020204" pitchFamily="34" charset="0"/>
                        <a:ea typeface="Verdana" panose="020B0604030504040204" pitchFamily="34" charset="0"/>
                        <a:cs typeface="Verdana" panose="020B0604030504040204" pitchFamily="34" charset="0"/>
                      </a:endParaRPr>
                    </a:p>
                  </a:txBody>
                  <a:tcPr marL="137160" marR="137160" marT="137160" marB="13716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66200213"/>
                  </a:ext>
                </a:extLst>
              </a:tr>
              <a:tr h="370840">
                <a:tc>
                  <a:txBody>
                    <a:bodyPr/>
                    <a:lstStyle/>
                    <a:p>
                      <a:r>
                        <a:rPr lang="en-PT" b="1" i="0" dirty="0">
                          <a:solidFill>
                            <a:schemeClr val="accent1"/>
                          </a:solidFill>
                          <a:latin typeface="Aptos" panose="020B0004020202020204" pitchFamily="34" charset="0"/>
                          <a:ea typeface="Verdana" panose="020B0604030504040204" pitchFamily="34" charset="0"/>
                          <a:cs typeface="Verdana" panose="020B0604030504040204" pitchFamily="34" charset="0"/>
                        </a:rPr>
                        <a:t>02. </a:t>
                      </a:r>
                      <a:r>
                        <a:rPr lang="en-PT" b="1" i="0" dirty="0">
                          <a:solidFill>
                            <a:schemeClr val="tx2"/>
                          </a:solidFill>
                          <a:latin typeface="Aptos" panose="020B0004020202020204" pitchFamily="34" charset="0"/>
                          <a:ea typeface="Verdana" panose="020B0604030504040204" pitchFamily="34" charset="0"/>
                          <a:cs typeface="Verdana" panose="020B0604030504040204" pitchFamily="34" charset="0"/>
                        </a:rPr>
                        <a:t>The title of this slide</a:t>
                      </a:r>
                    </a:p>
                  </a:txBody>
                  <a:tcPr marL="137160" marR="137160" marT="137160" marB="13716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n-PT" sz="1400" b="0" i="1" dirty="0">
                          <a:latin typeface="Aptos" panose="020B0004020202020204" pitchFamily="34" charset="0"/>
                          <a:ea typeface="Verdana" panose="020B0604030504040204" pitchFamily="34" charset="0"/>
                          <a:cs typeface="Verdana" panose="020B0604030504040204" pitchFamily="34" charset="0"/>
                          <a:hlinkClick r:id="rId3" action="ppaction://hlinksldjump"/>
                        </a:rPr>
                        <a:t>Slide 7</a:t>
                      </a:r>
                      <a:endParaRPr lang="en-PT" sz="1400" b="0" i="1" dirty="0">
                        <a:latin typeface="Aptos" panose="020B0004020202020204" pitchFamily="34" charset="0"/>
                        <a:ea typeface="Verdana" panose="020B0604030504040204" pitchFamily="34" charset="0"/>
                        <a:cs typeface="Verdana" panose="020B0604030504040204" pitchFamily="34" charset="0"/>
                      </a:endParaRPr>
                    </a:p>
                  </a:txBody>
                  <a:tcPr marL="137160" marR="137160" marT="137160" marB="13716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07427577"/>
                  </a:ext>
                </a:extLst>
              </a:tr>
              <a:tr h="370840">
                <a:tc>
                  <a:txBody>
                    <a:bodyPr/>
                    <a:lstStyle/>
                    <a:p>
                      <a:r>
                        <a:rPr lang="en-PT" b="1" i="0" dirty="0">
                          <a:solidFill>
                            <a:schemeClr val="accent1"/>
                          </a:solidFill>
                          <a:latin typeface="Aptos" panose="020B0004020202020204" pitchFamily="34" charset="0"/>
                          <a:ea typeface="Verdana" panose="020B0604030504040204" pitchFamily="34" charset="0"/>
                          <a:cs typeface="Verdana" panose="020B0604030504040204" pitchFamily="34" charset="0"/>
                        </a:rPr>
                        <a:t>03. </a:t>
                      </a:r>
                      <a:r>
                        <a:rPr lang="en-PT" b="1" i="0" dirty="0">
                          <a:solidFill>
                            <a:schemeClr val="tx2"/>
                          </a:solidFill>
                          <a:latin typeface="Aptos" panose="020B0004020202020204" pitchFamily="34" charset="0"/>
                          <a:ea typeface="Verdana" panose="020B0604030504040204" pitchFamily="34" charset="0"/>
                          <a:cs typeface="Verdana" panose="020B0604030504040204" pitchFamily="34" charset="0"/>
                        </a:rPr>
                        <a:t>The title of this slide</a:t>
                      </a:r>
                    </a:p>
                  </a:txBody>
                  <a:tcPr marL="137160" marR="137160" marT="137160" marB="13716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PT" sz="1400" b="0" i="1" dirty="0">
                          <a:latin typeface="Aptos" panose="020B0004020202020204" pitchFamily="34" charset="0"/>
                          <a:ea typeface="Verdana" panose="020B0604030504040204" pitchFamily="34" charset="0"/>
                          <a:cs typeface="Verdana" panose="020B0604030504040204" pitchFamily="34" charset="0"/>
                          <a:hlinkClick r:id="rId4" action="ppaction://hlinksldjump"/>
                        </a:rPr>
                        <a:t>Slide 8</a:t>
                      </a:r>
                      <a:endParaRPr lang="en-PT" sz="1400" b="0" i="1" dirty="0">
                        <a:latin typeface="Aptos" panose="020B0004020202020204" pitchFamily="34" charset="0"/>
                        <a:ea typeface="Verdana" panose="020B0604030504040204" pitchFamily="34" charset="0"/>
                        <a:cs typeface="Verdana" panose="020B0604030504040204" pitchFamily="34" charset="0"/>
                      </a:endParaRPr>
                    </a:p>
                  </a:txBody>
                  <a:tcPr marL="137160" marR="137160" marT="137160" marB="13716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396726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PT" b="1" i="0" dirty="0">
                          <a:solidFill>
                            <a:schemeClr val="accent1"/>
                          </a:solidFill>
                          <a:latin typeface="Aptos" panose="020B0004020202020204" pitchFamily="34" charset="0"/>
                          <a:ea typeface="Verdana" panose="020B0604030504040204" pitchFamily="34" charset="0"/>
                          <a:cs typeface="Verdana" panose="020B0604030504040204" pitchFamily="34" charset="0"/>
                        </a:rPr>
                        <a:t>04. </a:t>
                      </a:r>
                      <a:r>
                        <a:rPr lang="en-PT" b="1" i="0" dirty="0">
                          <a:solidFill>
                            <a:schemeClr val="tx2"/>
                          </a:solidFill>
                          <a:latin typeface="Aptos" panose="020B0004020202020204" pitchFamily="34" charset="0"/>
                          <a:ea typeface="Verdana" panose="020B0604030504040204" pitchFamily="34" charset="0"/>
                          <a:cs typeface="Verdana" panose="020B0604030504040204" pitchFamily="34" charset="0"/>
                        </a:rPr>
                        <a:t>The title of this slide</a:t>
                      </a:r>
                    </a:p>
                  </a:txBody>
                  <a:tcPr marL="137160" marR="137160" marT="137160" marB="13716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PT" sz="1400" b="0" i="1" dirty="0">
                          <a:latin typeface="Aptos" panose="020B0004020202020204" pitchFamily="34" charset="0"/>
                          <a:ea typeface="Verdana" panose="020B0604030504040204" pitchFamily="34" charset="0"/>
                          <a:cs typeface="Verdana" panose="020B0604030504040204" pitchFamily="34" charset="0"/>
                          <a:hlinkClick r:id="rId5" action="ppaction://hlinksldjump"/>
                        </a:rPr>
                        <a:t>Slide 9</a:t>
                      </a:r>
                      <a:endParaRPr lang="en-PT" sz="1400" b="0" i="1" dirty="0">
                        <a:latin typeface="Aptos" panose="020B0004020202020204" pitchFamily="34" charset="0"/>
                        <a:ea typeface="Verdana" panose="020B0604030504040204" pitchFamily="34" charset="0"/>
                        <a:cs typeface="Verdana" panose="020B0604030504040204" pitchFamily="34" charset="0"/>
                      </a:endParaRPr>
                    </a:p>
                  </a:txBody>
                  <a:tcPr marL="137160" marR="137160" marT="137160" marB="13716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97462792"/>
                  </a:ext>
                </a:extLst>
              </a:tr>
            </a:tbl>
          </a:graphicData>
        </a:graphic>
      </p:graphicFrame>
    </p:spTree>
    <p:extLst>
      <p:ext uri="{BB962C8B-B14F-4D97-AF65-F5344CB8AC3E}">
        <p14:creationId xmlns:p14="http://schemas.microsoft.com/office/powerpoint/2010/main" val="2686928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7B55C0B-0F3A-2D3C-58A6-400899CFE325}"/>
              </a:ext>
            </a:extLst>
          </p:cNvPr>
          <p:cNvSpPr>
            <a:spLocks noGrp="1"/>
          </p:cNvSpPr>
          <p:nvPr>
            <p:ph type="ctrTitle"/>
          </p:nvPr>
        </p:nvSpPr>
        <p:spPr>
          <a:xfrm>
            <a:off x="662424" y="1359877"/>
            <a:ext cx="9419421" cy="2479320"/>
          </a:xfrm>
        </p:spPr>
        <p:txBody>
          <a:bodyPr/>
          <a:lstStyle/>
          <a:p>
            <a:r>
              <a:rPr lang="en-PT" dirty="0"/>
              <a:t>The Title of this Presentation</a:t>
            </a:r>
            <a:endParaRPr lang="pt-PT" dirty="0"/>
          </a:p>
        </p:txBody>
      </p:sp>
      <p:sp>
        <p:nvSpPr>
          <p:cNvPr id="5" name="Subtitle 4">
            <a:extLst>
              <a:ext uri="{FF2B5EF4-FFF2-40B4-BE49-F238E27FC236}">
                <a16:creationId xmlns:a16="http://schemas.microsoft.com/office/drawing/2014/main" id="{0044527F-912D-EC75-0D36-4229F5BE0E0F}"/>
              </a:ext>
            </a:extLst>
          </p:cNvPr>
          <p:cNvSpPr>
            <a:spLocks noGrp="1"/>
          </p:cNvSpPr>
          <p:nvPr>
            <p:ph type="subTitle" idx="1"/>
          </p:nvPr>
        </p:nvSpPr>
        <p:spPr>
          <a:xfrm>
            <a:off x="662425" y="4050322"/>
            <a:ext cx="9419420" cy="1447801"/>
          </a:xfrm>
        </p:spPr>
        <p:txBody>
          <a:bodyPr>
            <a:normAutofit/>
          </a:bodyPr>
          <a:lstStyle/>
          <a:p>
            <a:r>
              <a:rPr lang="en-PT" dirty="0"/>
              <a:t>Insert the Subtitle of this Presentation</a:t>
            </a:r>
          </a:p>
          <a:p>
            <a:endParaRPr lang="pt-PT" dirty="0"/>
          </a:p>
        </p:txBody>
      </p:sp>
    </p:spTree>
    <p:extLst>
      <p:ext uri="{BB962C8B-B14F-4D97-AF65-F5344CB8AC3E}">
        <p14:creationId xmlns:p14="http://schemas.microsoft.com/office/powerpoint/2010/main" val="33425542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66ACA-66C7-E8FA-98C1-EA00C5C3DB1E}"/>
              </a:ext>
            </a:extLst>
          </p:cNvPr>
          <p:cNvSpPr>
            <a:spLocks noGrp="1"/>
          </p:cNvSpPr>
          <p:nvPr>
            <p:ph type="title"/>
          </p:nvPr>
        </p:nvSpPr>
        <p:spPr/>
        <p:txBody>
          <a:bodyPr/>
          <a:lstStyle/>
          <a:p>
            <a:r>
              <a:rPr lang="en-PT">
                <a:solidFill>
                  <a:schemeClr val="accent2"/>
                </a:solidFill>
              </a:rPr>
              <a:t>01. </a:t>
            </a:r>
            <a:r>
              <a:rPr lang="en-PT"/>
              <a:t>The Title of This Slide</a:t>
            </a:r>
            <a:endParaRPr lang="en-PT" dirty="0"/>
          </a:p>
        </p:txBody>
      </p:sp>
      <p:sp>
        <p:nvSpPr>
          <p:cNvPr id="3" name="Content Placeholder 2">
            <a:extLst>
              <a:ext uri="{FF2B5EF4-FFF2-40B4-BE49-F238E27FC236}">
                <a16:creationId xmlns:a16="http://schemas.microsoft.com/office/drawing/2014/main" id="{C9409FF4-6099-66C0-1BA4-6D104947D204}"/>
              </a:ext>
            </a:extLst>
          </p:cNvPr>
          <p:cNvSpPr>
            <a:spLocks noGrp="1"/>
          </p:cNvSpPr>
          <p:nvPr>
            <p:ph idx="1"/>
          </p:nvPr>
        </p:nvSpPr>
        <p:spPr/>
        <p:txBody>
          <a:bodyPr>
            <a:normAutofit fontScale="55000" lnSpcReduction="20000"/>
          </a:bodyPr>
          <a:lstStyle/>
          <a:p>
            <a:pPr marL="0" indent="0">
              <a:lnSpc>
                <a:spcPct val="120000"/>
              </a:lnSpc>
              <a:buNone/>
            </a:pPr>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a:t>
            </a:r>
            <a:r>
              <a:rPr lang="en-GB" dirty="0" err="1"/>
              <a:t>Tristique</a:t>
            </a:r>
            <a:r>
              <a:rPr lang="en-GB" dirty="0"/>
              <a:t> </a:t>
            </a:r>
            <a:r>
              <a:rPr lang="en-GB" dirty="0" err="1"/>
              <a:t>nulla</a:t>
            </a:r>
            <a:r>
              <a:rPr lang="en-GB" dirty="0"/>
              <a:t> </a:t>
            </a:r>
            <a:r>
              <a:rPr lang="en-GB" dirty="0" err="1"/>
              <a:t>aliquet</a:t>
            </a:r>
            <a:r>
              <a:rPr lang="en-GB" dirty="0"/>
              <a:t> </a:t>
            </a:r>
            <a:r>
              <a:rPr lang="en-GB" dirty="0" err="1"/>
              <a:t>enim</a:t>
            </a:r>
            <a:r>
              <a:rPr lang="en-GB" dirty="0"/>
              <a:t> </a:t>
            </a:r>
            <a:r>
              <a:rPr lang="en-GB" dirty="0" err="1"/>
              <a:t>tortor</a:t>
            </a:r>
            <a:r>
              <a:rPr lang="en-GB" dirty="0"/>
              <a:t> at auctor. </a:t>
            </a:r>
            <a:r>
              <a:rPr lang="en-GB" dirty="0" err="1"/>
              <a:t>Diam</a:t>
            </a:r>
            <a:r>
              <a:rPr lang="en-GB" dirty="0"/>
              <a:t> </a:t>
            </a:r>
            <a:r>
              <a:rPr lang="en-GB" dirty="0" err="1"/>
              <a:t>ut</a:t>
            </a:r>
            <a:r>
              <a:rPr lang="en-GB" dirty="0"/>
              <a:t> </a:t>
            </a:r>
            <a:r>
              <a:rPr lang="en-GB" dirty="0" err="1"/>
              <a:t>venenatis</a:t>
            </a:r>
            <a:r>
              <a:rPr lang="en-GB" dirty="0"/>
              <a:t> </a:t>
            </a:r>
            <a:r>
              <a:rPr lang="en-GB" dirty="0" err="1"/>
              <a:t>tellus</a:t>
            </a:r>
            <a:r>
              <a:rPr lang="en-GB" dirty="0"/>
              <a:t> in </a:t>
            </a:r>
            <a:r>
              <a:rPr lang="en-GB" dirty="0" err="1"/>
              <a:t>metus</a:t>
            </a:r>
            <a:r>
              <a:rPr lang="en-GB" dirty="0"/>
              <a:t> </a:t>
            </a:r>
            <a:r>
              <a:rPr lang="en-GB" dirty="0" err="1"/>
              <a:t>vulputate</a:t>
            </a:r>
            <a:r>
              <a:rPr lang="en-GB" dirty="0"/>
              <a:t>. Est </a:t>
            </a:r>
            <a:r>
              <a:rPr lang="en-GB" dirty="0" err="1"/>
              <a:t>ullamcorper</a:t>
            </a:r>
            <a:r>
              <a:rPr lang="en-GB" dirty="0"/>
              <a:t> </a:t>
            </a:r>
            <a:r>
              <a:rPr lang="en-GB" dirty="0" err="1"/>
              <a:t>eget</a:t>
            </a:r>
            <a:r>
              <a:rPr lang="en-GB" dirty="0"/>
              <a:t> </a:t>
            </a:r>
            <a:r>
              <a:rPr lang="en-GB" dirty="0" err="1"/>
              <a:t>nulla</a:t>
            </a:r>
            <a:r>
              <a:rPr lang="en-GB" dirty="0"/>
              <a:t> </a:t>
            </a:r>
            <a:r>
              <a:rPr lang="en-GB" dirty="0" err="1"/>
              <a:t>facilisi</a:t>
            </a:r>
            <a:r>
              <a:rPr lang="en-GB" dirty="0"/>
              <a:t> </a:t>
            </a:r>
            <a:r>
              <a:rPr lang="en-GB" dirty="0" err="1"/>
              <a:t>etiam</a:t>
            </a:r>
            <a:r>
              <a:rPr lang="en-GB" dirty="0"/>
              <a:t> </a:t>
            </a:r>
            <a:r>
              <a:rPr lang="en-GB" dirty="0" err="1"/>
              <a:t>dignissim</a:t>
            </a:r>
            <a:r>
              <a:rPr lang="en-GB" dirty="0"/>
              <a:t> </a:t>
            </a:r>
            <a:r>
              <a:rPr lang="en-GB" dirty="0" err="1"/>
              <a:t>diam</a:t>
            </a:r>
            <a:r>
              <a:rPr lang="en-GB" dirty="0"/>
              <a:t> </a:t>
            </a:r>
            <a:r>
              <a:rPr lang="en-GB" dirty="0" err="1"/>
              <a:t>quis</a:t>
            </a:r>
            <a:r>
              <a:rPr lang="en-GB" dirty="0"/>
              <a:t>. </a:t>
            </a:r>
            <a:r>
              <a:rPr lang="en-GB" dirty="0" err="1"/>
              <a:t>Elementum</a:t>
            </a:r>
            <a:r>
              <a:rPr lang="en-GB" dirty="0"/>
              <a:t> </a:t>
            </a:r>
            <a:r>
              <a:rPr lang="en-GB" dirty="0" err="1"/>
              <a:t>facilisis</a:t>
            </a:r>
            <a:r>
              <a:rPr lang="en-GB" dirty="0"/>
              <a:t> </a:t>
            </a:r>
            <a:r>
              <a:rPr lang="en-GB" dirty="0" err="1"/>
              <a:t>leo</a:t>
            </a:r>
            <a:r>
              <a:rPr lang="en-GB" dirty="0"/>
              <a:t> </a:t>
            </a:r>
            <a:r>
              <a:rPr lang="en-GB" dirty="0" err="1"/>
              <a:t>vel</a:t>
            </a:r>
            <a:r>
              <a:rPr lang="en-GB" dirty="0"/>
              <a:t> </a:t>
            </a:r>
            <a:r>
              <a:rPr lang="en-GB" dirty="0" err="1"/>
              <a:t>fringilla</a:t>
            </a:r>
            <a:r>
              <a:rPr lang="en-GB" dirty="0"/>
              <a:t> </a:t>
            </a:r>
            <a:r>
              <a:rPr lang="en-GB" dirty="0" err="1"/>
              <a:t>est</a:t>
            </a:r>
            <a:r>
              <a:rPr lang="en-GB" dirty="0"/>
              <a:t> </a:t>
            </a:r>
            <a:r>
              <a:rPr lang="en-GB" dirty="0" err="1"/>
              <a:t>ullamcorper</a:t>
            </a:r>
            <a:r>
              <a:rPr lang="en-GB" dirty="0"/>
              <a:t> </a:t>
            </a:r>
            <a:r>
              <a:rPr lang="en-GB" dirty="0" err="1"/>
              <a:t>eget</a:t>
            </a:r>
            <a:r>
              <a:rPr lang="en-GB" dirty="0"/>
              <a:t> </a:t>
            </a:r>
            <a:r>
              <a:rPr lang="en-GB" dirty="0" err="1"/>
              <a:t>nulla</a:t>
            </a:r>
            <a:r>
              <a:rPr lang="en-GB" dirty="0"/>
              <a:t>. </a:t>
            </a:r>
            <a:r>
              <a:rPr lang="en-GB" dirty="0" err="1"/>
              <a:t>Feugiat</a:t>
            </a:r>
            <a:r>
              <a:rPr lang="en-GB" dirty="0"/>
              <a:t> </a:t>
            </a:r>
            <a:r>
              <a:rPr lang="en-GB" dirty="0" err="1"/>
              <a:t>sed</a:t>
            </a:r>
            <a:r>
              <a:rPr lang="en-GB" dirty="0"/>
              <a:t> </a:t>
            </a:r>
            <a:r>
              <a:rPr lang="en-GB" dirty="0" err="1"/>
              <a:t>lectus</a:t>
            </a:r>
            <a:r>
              <a:rPr lang="en-GB" dirty="0"/>
              <a:t> vestibulum </a:t>
            </a:r>
            <a:r>
              <a:rPr lang="en-GB" dirty="0" err="1"/>
              <a:t>mattis</a:t>
            </a:r>
            <a:r>
              <a:rPr lang="en-GB" dirty="0"/>
              <a:t> </a:t>
            </a:r>
            <a:r>
              <a:rPr lang="en-GB" dirty="0" err="1"/>
              <a:t>ullamcorper</a:t>
            </a:r>
            <a:r>
              <a:rPr lang="en-GB" dirty="0"/>
              <a:t> </a:t>
            </a:r>
            <a:r>
              <a:rPr lang="en-GB" dirty="0" err="1"/>
              <a:t>velit</a:t>
            </a:r>
            <a:r>
              <a:rPr lang="en-GB" dirty="0"/>
              <a:t> sed. Et </a:t>
            </a:r>
            <a:r>
              <a:rPr lang="en-GB" dirty="0" err="1"/>
              <a:t>netus</a:t>
            </a:r>
            <a:r>
              <a:rPr lang="en-GB" dirty="0"/>
              <a:t> et </a:t>
            </a:r>
            <a:r>
              <a:rPr lang="en-GB" dirty="0" err="1"/>
              <a:t>malesuada</a:t>
            </a:r>
            <a:r>
              <a:rPr lang="en-GB" dirty="0"/>
              <a:t> fames. Pretium </a:t>
            </a:r>
            <a:r>
              <a:rPr lang="en-GB" dirty="0" err="1"/>
              <a:t>quam</a:t>
            </a:r>
            <a:r>
              <a:rPr lang="en-GB" dirty="0"/>
              <a:t> </a:t>
            </a:r>
            <a:r>
              <a:rPr lang="en-GB" dirty="0" err="1"/>
              <a:t>vulputate</a:t>
            </a:r>
            <a:r>
              <a:rPr lang="en-GB" dirty="0"/>
              <a:t> </a:t>
            </a:r>
            <a:r>
              <a:rPr lang="en-GB" dirty="0" err="1"/>
              <a:t>dignissim</a:t>
            </a:r>
            <a:r>
              <a:rPr lang="en-GB" dirty="0"/>
              <a:t> </a:t>
            </a:r>
            <a:r>
              <a:rPr lang="en-GB" dirty="0" err="1"/>
              <a:t>suspendisse</a:t>
            </a:r>
            <a:r>
              <a:rPr lang="en-GB" dirty="0"/>
              <a:t> in </a:t>
            </a:r>
            <a:r>
              <a:rPr lang="en-GB" dirty="0" err="1"/>
              <a:t>est</a:t>
            </a:r>
            <a:r>
              <a:rPr lang="en-GB" dirty="0"/>
              <a:t> ante. </a:t>
            </a:r>
            <a:r>
              <a:rPr lang="en-GB" dirty="0" err="1"/>
              <a:t>Nulla</a:t>
            </a:r>
            <a:r>
              <a:rPr lang="en-GB" dirty="0"/>
              <a:t> </a:t>
            </a:r>
            <a:r>
              <a:rPr lang="en-GB" dirty="0" err="1"/>
              <a:t>facilisi</a:t>
            </a:r>
            <a:r>
              <a:rPr lang="en-GB" dirty="0"/>
              <a:t> </a:t>
            </a:r>
            <a:r>
              <a:rPr lang="en-GB" dirty="0" err="1"/>
              <a:t>nullam</a:t>
            </a:r>
            <a:r>
              <a:rPr lang="en-GB" dirty="0"/>
              <a:t> </a:t>
            </a:r>
            <a:r>
              <a:rPr lang="en-GB" dirty="0" err="1"/>
              <a:t>vehicula</a:t>
            </a:r>
            <a:r>
              <a:rPr lang="en-GB" dirty="0"/>
              <a:t> ipsum a. </a:t>
            </a:r>
            <a:r>
              <a:rPr lang="en-GB" dirty="0" err="1"/>
              <a:t>Faucibus</a:t>
            </a:r>
            <a:r>
              <a:rPr lang="en-GB" dirty="0"/>
              <a:t> </a:t>
            </a:r>
            <a:r>
              <a:rPr lang="en-GB" dirty="0" err="1"/>
              <a:t>interdum</a:t>
            </a:r>
            <a:r>
              <a:rPr lang="en-GB" dirty="0"/>
              <a:t> </a:t>
            </a:r>
            <a:r>
              <a:rPr lang="en-GB" dirty="0" err="1"/>
              <a:t>posuere</a:t>
            </a:r>
            <a:r>
              <a:rPr lang="en-GB" dirty="0"/>
              <a:t> lorem ipsum. Sit </a:t>
            </a:r>
            <a:r>
              <a:rPr lang="en-GB" dirty="0" err="1"/>
              <a:t>amet</a:t>
            </a:r>
            <a:r>
              <a:rPr lang="en-GB" dirty="0"/>
              <a:t> </a:t>
            </a:r>
            <a:r>
              <a:rPr lang="en-GB" dirty="0" err="1"/>
              <a:t>purus</a:t>
            </a:r>
            <a:r>
              <a:rPr lang="en-GB" dirty="0"/>
              <a:t> gravida </a:t>
            </a:r>
            <a:r>
              <a:rPr lang="en-GB" dirty="0" err="1"/>
              <a:t>quis</a:t>
            </a:r>
            <a:r>
              <a:rPr lang="en-GB" dirty="0"/>
              <a:t> </a:t>
            </a:r>
            <a:r>
              <a:rPr lang="en-GB" dirty="0" err="1"/>
              <a:t>blandit</a:t>
            </a:r>
            <a:r>
              <a:rPr lang="en-GB" dirty="0"/>
              <a:t> </a:t>
            </a:r>
            <a:r>
              <a:rPr lang="en-GB" dirty="0" err="1"/>
              <a:t>turpis</a:t>
            </a:r>
            <a:r>
              <a:rPr lang="en-GB" dirty="0"/>
              <a:t>. Eu </a:t>
            </a:r>
            <a:r>
              <a:rPr lang="en-GB" dirty="0" err="1"/>
              <a:t>volutpat</a:t>
            </a:r>
            <a:r>
              <a:rPr lang="en-GB" dirty="0"/>
              <a:t> </a:t>
            </a:r>
            <a:r>
              <a:rPr lang="en-GB" dirty="0" err="1"/>
              <a:t>odio</a:t>
            </a:r>
            <a:r>
              <a:rPr lang="en-GB" dirty="0"/>
              <a:t> </a:t>
            </a:r>
            <a:r>
              <a:rPr lang="en-GB" dirty="0" err="1"/>
              <a:t>facilisis</a:t>
            </a:r>
            <a:r>
              <a:rPr lang="en-GB" dirty="0"/>
              <a:t> </a:t>
            </a:r>
            <a:r>
              <a:rPr lang="en-GB" dirty="0" err="1"/>
              <a:t>mauris</a:t>
            </a:r>
            <a:r>
              <a:rPr lang="en-GB" dirty="0"/>
              <a:t> sit </a:t>
            </a:r>
            <a:r>
              <a:rPr lang="en-GB" dirty="0" err="1"/>
              <a:t>amet</a:t>
            </a:r>
            <a:r>
              <a:rPr lang="en-GB" dirty="0"/>
              <a:t> </a:t>
            </a:r>
            <a:r>
              <a:rPr lang="en-GB" dirty="0" err="1"/>
              <a:t>massa</a:t>
            </a:r>
            <a:r>
              <a:rPr lang="en-GB" dirty="0"/>
              <a:t> vitae </a:t>
            </a:r>
            <a:r>
              <a:rPr lang="en-GB" dirty="0" err="1"/>
              <a:t>tortor</a:t>
            </a:r>
            <a:r>
              <a:rPr lang="en-GB" dirty="0"/>
              <a:t>. </a:t>
            </a:r>
            <a:r>
              <a:rPr lang="en-GB" dirty="0" err="1"/>
              <a:t>Elit</a:t>
            </a:r>
            <a:r>
              <a:rPr lang="en-GB" dirty="0"/>
              <a:t> </a:t>
            </a:r>
            <a:r>
              <a:rPr lang="en-GB" dirty="0" err="1"/>
              <a:t>ut</a:t>
            </a:r>
            <a:r>
              <a:rPr lang="en-GB" dirty="0"/>
              <a:t> </a:t>
            </a:r>
            <a:r>
              <a:rPr lang="en-GB" dirty="0" err="1"/>
              <a:t>aliquam</a:t>
            </a:r>
            <a:r>
              <a:rPr lang="en-GB" dirty="0"/>
              <a:t> </a:t>
            </a:r>
            <a:r>
              <a:rPr lang="en-GB" dirty="0" err="1"/>
              <a:t>purus</a:t>
            </a:r>
            <a:r>
              <a:rPr lang="en-GB" dirty="0"/>
              <a:t> sit </a:t>
            </a:r>
            <a:r>
              <a:rPr lang="en-GB" dirty="0" err="1"/>
              <a:t>amet</a:t>
            </a:r>
            <a:r>
              <a:rPr lang="en-GB" dirty="0"/>
              <a:t> </a:t>
            </a:r>
            <a:r>
              <a:rPr lang="en-GB" dirty="0" err="1"/>
              <a:t>luctus</a:t>
            </a:r>
            <a:r>
              <a:rPr lang="en-GB" dirty="0"/>
              <a:t> </a:t>
            </a:r>
            <a:r>
              <a:rPr lang="en-GB" dirty="0" err="1"/>
              <a:t>venenatis</a:t>
            </a:r>
            <a:r>
              <a:rPr lang="en-GB" dirty="0"/>
              <a:t>. </a:t>
            </a:r>
            <a:r>
              <a:rPr lang="en-GB" dirty="0" err="1"/>
              <a:t>Nullam</a:t>
            </a:r>
            <a:r>
              <a:rPr lang="en-GB" dirty="0"/>
              <a:t> </a:t>
            </a:r>
            <a:r>
              <a:rPr lang="en-GB" dirty="0" err="1"/>
              <a:t>eget</a:t>
            </a:r>
            <a:r>
              <a:rPr lang="en-GB" dirty="0"/>
              <a:t> </a:t>
            </a:r>
            <a:r>
              <a:rPr lang="en-GB" dirty="0" err="1"/>
              <a:t>felis</a:t>
            </a:r>
            <a:r>
              <a:rPr lang="en-GB" dirty="0"/>
              <a:t> </a:t>
            </a:r>
            <a:r>
              <a:rPr lang="en-GB" dirty="0" err="1"/>
              <a:t>eget</a:t>
            </a:r>
            <a:r>
              <a:rPr lang="en-GB" dirty="0"/>
              <a:t> </a:t>
            </a:r>
            <a:r>
              <a:rPr lang="en-GB" dirty="0" err="1"/>
              <a:t>nunc</a:t>
            </a:r>
            <a:r>
              <a:rPr lang="en-GB" dirty="0"/>
              <a:t> </a:t>
            </a:r>
            <a:r>
              <a:rPr lang="en-GB" dirty="0" err="1"/>
              <a:t>lobortis</a:t>
            </a:r>
            <a:r>
              <a:rPr lang="en-GB" dirty="0"/>
              <a:t>. Eu non </a:t>
            </a:r>
            <a:r>
              <a:rPr lang="en-GB" dirty="0" err="1"/>
              <a:t>diam</a:t>
            </a:r>
            <a:r>
              <a:rPr lang="en-GB" dirty="0"/>
              <a:t> </a:t>
            </a:r>
            <a:r>
              <a:rPr lang="en-GB" dirty="0" err="1"/>
              <a:t>phasellus</a:t>
            </a:r>
            <a:r>
              <a:rPr lang="en-GB" dirty="0"/>
              <a:t> vestibulum lorem sed. Libero </a:t>
            </a:r>
            <a:r>
              <a:rPr lang="en-GB" dirty="0" err="1"/>
              <a:t>justo</a:t>
            </a:r>
            <a:r>
              <a:rPr lang="en-GB" dirty="0"/>
              <a:t> </a:t>
            </a:r>
            <a:r>
              <a:rPr lang="en-GB" dirty="0" err="1"/>
              <a:t>laoreet</a:t>
            </a:r>
            <a:r>
              <a:rPr lang="en-GB" dirty="0"/>
              <a:t> sit </a:t>
            </a:r>
            <a:r>
              <a:rPr lang="en-GB" dirty="0" err="1"/>
              <a:t>amet</a:t>
            </a:r>
            <a:r>
              <a:rPr lang="en-GB" dirty="0"/>
              <a:t> cursus sit </a:t>
            </a:r>
            <a:r>
              <a:rPr lang="en-GB" dirty="0" err="1"/>
              <a:t>amet</a:t>
            </a:r>
            <a:r>
              <a:rPr lang="en-GB" dirty="0"/>
              <a:t> dictum.</a:t>
            </a:r>
          </a:p>
          <a:p>
            <a:pPr marL="0" indent="0">
              <a:lnSpc>
                <a:spcPct val="120000"/>
              </a:lnSpc>
              <a:buNone/>
            </a:pPr>
            <a:r>
              <a:rPr lang="en-GB" dirty="0" err="1"/>
              <a:t>Etiam</a:t>
            </a:r>
            <a:r>
              <a:rPr lang="en-GB" dirty="0"/>
              <a:t> </a:t>
            </a:r>
            <a:r>
              <a:rPr lang="en-GB" dirty="0" err="1"/>
              <a:t>tempor</a:t>
            </a:r>
            <a:r>
              <a:rPr lang="en-GB" dirty="0"/>
              <a:t> </a:t>
            </a:r>
            <a:r>
              <a:rPr lang="en-GB" dirty="0" err="1"/>
              <a:t>orci</a:t>
            </a:r>
            <a:r>
              <a:rPr lang="en-GB" dirty="0"/>
              <a:t> </a:t>
            </a:r>
            <a:r>
              <a:rPr lang="en-GB" dirty="0" err="1"/>
              <a:t>eu</a:t>
            </a:r>
            <a:r>
              <a:rPr lang="en-GB" dirty="0"/>
              <a:t> </a:t>
            </a:r>
            <a:r>
              <a:rPr lang="en-GB" dirty="0" err="1"/>
              <a:t>lobortis</a:t>
            </a:r>
            <a:r>
              <a:rPr lang="en-GB" dirty="0"/>
              <a:t>. Fermentum et </a:t>
            </a:r>
            <a:r>
              <a:rPr lang="en-GB" dirty="0" err="1"/>
              <a:t>sollicitudin</a:t>
            </a:r>
            <a:r>
              <a:rPr lang="en-GB" dirty="0"/>
              <a:t> ac </a:t>
            </a:r>
            <a:r>
              <a:rPr lang="en-GB" dirty="0" err="1"/>
              <a:t>orci</a:t>
            </a:r>
            <a:r>
              <a:rPr lang="en-GB" dirty="0"/>
              <a:t> </a:t>
            </a:r>
            <a:r>
              <a:rPr lang="en-GB" dirty="0" err="1"/>
              <a:t>phasellus</a:t>
            </a:r>
            <a:r>
              <a:rPr lang="en-GB" dirty="0"/>
              <a:t>. Purus </a:t>
            </a:r>
            <a:r>
              <a:rPr lang="en-GB" dirty="0" err="1"/>
              <a:t>viverra</a:t>
            </a:r>
            <a:r>
              <a:rPr lang="en-GB" dirty="0"/>
              <a:t> </a:t>
            </a:r>
            <a:r>
              <a:rPr lang="en-GB" dirty="0" err="1"/>
              <a:t>accumsan</a:t>
            </a:r>
            <a:r>
              <a:rPr lang="en-GB" dirty="0"/>
              <a:t> in </a:t>
            </a:r>
            <a:r>
              <a:rPr lang="en-GB" dirty="0" err="1"/>
              <a:t>nisl</a:t>
            </a:r>
            <a:r>
              <a:rPr lang="en-GB" dirty="0"/>
              <a:t> nisi </a:t>
            </a:r>
            <a:r>
              <a:rPr lang="en-GB" dirty="0" err="1"/>
              <a:t>scelerisque</a:t>
            </a:r>
            <a:r>
              <a:rPr lang="en-GB" dirty="0"/>
              <a:t>. Eu </a:t>
            </a:r>
            <a:r>
              <a:rPr lang="en-GB" dirty="0" err="1"/>
              <a:t>scelerisque</a:t>
            </a:r>
            <a:r>
              <a:rPr lang="en-GB" dirty="0"/>
              <a:t> </a:t>
            </a:r>
            <a:r>
              <a:rPr lang="en-GB" dirty="0" err="1"/>
              <a:t>felis</a:t>
            </a:r>
            <a:r>
              <a:rPr lang="en-GB" dirty="0"/>
              <a:t> </a:t>
            </a:r>
            <a:r>
              <a:rPr lang="en-GB" dirty="0" err="1"/>
              <a:t>imperdiet</a:t>
            </a:r>
            <a:r>
              <a:rPr lang="en-GB" dirty="0"/>
              <a:t> </a:t>
            </a:r>
            <a:r>
              <a:rPr lang="en-GB" dirty="0" err="1"/>
              <a:t>proin</a:t>
            </a:r>
            <a:r>
              <a:rPr lang="en-GB" dirty="0"/>
              <a:t>. </a:t>
            </a:r>
            <a:r>
              <a:rPr lang="en-GB" dirty="0" err="1"/>
              <a:t>placerat</a:t>
            </a:r>
            <a:r>
              <a:rPr lang="en-GB" dirty="0"/>
              <a:t> </a:t>
            </a:r>
            <a:r>
              <a:rPr lang="en-GB" dirty="0" err="1"/>
              <a:t>duis</a:t>
            </a:r>
            <a:r>
              <a:rPr lang="en-GB" dirty="0"/>
              <a:t> </a:t>
            </a:r>
            <a:r>
              <a:rPr lang="en-GB" dirty="0" err="1"/>
              <a:t>ultricies</a:t>
            </a:r>
            <a:r>
              <a:rPr lang="en-GB" dirty="0"/>
              <a:t> </a:t>
            </a:r>
            <a:r>
              <a:rPr lang="en-GB" dirty="0" err="1"/>
              <a:t>lacus</a:t>
            </a:r>
            <a:r>
              <a:rPr lang="en-GB" dirty="0"/>
              <a:t>. Nisi vitae </a:t>
            </a:r>
            <a:r>
              <a:rPr lang="en-GB" dirty="0" err="1"/>
              <a:t>suscipit</a:t>
            </a:r>
            <a:r>
              <a:rPr lang="en-GB" dirty="0"/>
              <a:t> </a:t>
            </a:r>
            <a:r>
              <a:rPr lang="en-GB" dirty="0" err="1"/>
              <a:t>tellus</a:t>
            </a:r>
            <a:r>
              <a:rPr lang="en-GB" dirty="0"/>
              <a:t> </a:t>
            </a:r>
            <a:r>
              <a:rPr lang="en-GB" dirty="0" err="1"/>
              <a:t>mauris</a:t>
            </a:r>
            <a:r>
              <a:rPr lang="en-GB" dirty="0"/>
              <a:t>. </a:t>
            </a:r>
            <a:r>
              <a:rPr lang="en-GB" dirty="0" err="1"/>
              <a:t>Eget</a:t>
            </a:r>
            <a:r>
              <a:rPr lang="en-GB" dirty="0"/>
              <a:t> </a:t>
            </a:r>
            <a:r>
              <a:rPr lang="en-GB" dirty="0" err="1"/>
              <a:t>felis</a:t>
            </a:r>
            <a:r>
              <a:rPr lang="en-GB" dirty="0"/>
              <a:t> </a:t>
            </a:r>
            <a:r>
              <a:rPr lang="en-GB" dirty="0" err="1"/>
              <a:t>eget</a:t>
            </a:r>
            <a:r>
              <a:rPr lang="en-GB" dirty="0"/>
              <a:t> </a:t>
            </a:r>
            <a:r>
              <a:rPr lang="en-GB" dirty="0" err="1"/>
              <a:t>nunc</a:t>
            </a:r>
            <a:r>
              <a:rPr lang="en-GB" dirty="0"/>
              <a:t> </a:t>
            </a:r>
            <a:r>
              <a:rPr lang="en-GB" dirty="0" err="1"/>
              <a:t>lobortis</a:t>
            </a:r>
            <a:r>
              <a:rPr lang="en-GB" dirty="0"/>
              <a:t>. Purus </a:t>
            </a:r>
            <a:r>
              <a:rPr lang="en-GB" dirty="0" err="1"/>
              <a:t>faucibus</a:t>
            </a:r>
            <a:r>
              <a:rPr lang="en-GB" dirty="0"/>
              <a:t> </a:t>
            </a:r>
            <a:r>
              <a:rPr lang="en-GB" dirty="0" err="1"/>
              <a:t>ornare</a:t>
            </a:r>
            <a:r>
              <a:rPr lang="en-GB" dirty="0"/>
              <a:t> </a:t>
            </a:r>
            <a:r>
              <a:rPr lang="en-GB" dirty="0" err="1"/>
              <a:t>suspendisse</a:t>
            </a:r>
            <a:r>
              <a:rPr lang="en-GB" dirty="0"/>
              <a:t> </a:t>
            </a:r>
            <a:r>
              <a:rPr lang="en-GB" dirty="0" err="1"/>
              <a:t>sed</a:t>
            </a:r>
            <a:r>
              <a:rPr lang="en-GB" dirty="0"/>
              <a:t> nisi </a:t>
            </a:r>
            <a:r>
              <a:rPr lang="en-GB" dirty="0" err="1"/>
              <a:t>lacus</a:t>
            </a:r>
            <a:r>
              <a:rPr lang="en-GB" dirty="0"/>
              <a:t> </a:t>
            </a:r>
            <a:r>
              <a:rPr lang="en-GB" dirty="0" err="1"/>
              <a:t>sed</a:t>
            </a:r>
            <a:r>
              <a:rPr lang="en-GB" dirty="0"/>
              <a:t> </a:t>
            </a:r>
            <a:r>
              <a:rPr lang="en-GB" dirty="0" err="1"/>
              <a:t>viverra</a:t>
            </a:r>
            <a:r>
              <a:rPr lang="en-GB" dirty="0"/>
              <a:t> </a:t>
            </a:r>
            <a:r>
              <a:rPr lang="en-GB" dirty="0" err="1"/>
              <a:t>tellus</a:t>
            </a:r>
            <a:r>
              <a:rPr lang="en-GB" dirty="0"/>
              <a:t>. Nam libero </a:t>
            </a:r>
            <a:r>
              <a:rPr lang="en-GB" dirty="0" err="1"/>
              <a:t>justo</a:t>
            </a:r>
            <a:r>
              <a:rPr lang="en-GB" dirty="0"/>
              <a:t> </a:t>
            </a:r>
            <a:r>
              <a:rPr lang="en-GB" dirty="0" err="1"/>
              <a:t>laoreet</a:t>
            </a:r>
            <a:r>
              <a:rPr lang="en-GB" dirty="0"/>
              <a:t> sit </a:t>
            </a:r>
            <a:r>
              <a:rPr lang="en-GB" dirty="0" err="1"/>
              <a:t>amet</a:t>
            </a:r>
            <a:r>
              <a:rPr lang="en-GB" dirty="0"/>
              <a:t> cursus sit </a:t>
            </a:r>
            <a:r>
              <a:rPr lang="en-GB" dirty="0" err="1"/>
              <a:t>amet</a:t>
            </a:r>
            <a:r>
              <a:rPr lang="en-GB" dirty="0"/>
              <a:t> dictum. Massa </a:t>
            </a:r>
            <a:r>
              <a:rPr lang="en-GB" dirty="0" err="1"/>
              <a:t>tincidunt</a:t>
            </a:r>
            <a:r>
              <a:rPr lang="en-GB" dirty="0"/>
              <a:t> dui </a:t>
            </a:r>
            <a:r>
              <a:rPr lang="en-GB" dirty="0" err="1"/>
              <a:t>ut</a:t>
            </a:r>
            <a:r>
              <a:rPr lang="en-GB" dirty="0"/>
              <a:t> </a:t>
            </a:r>
            <a:r>
              <a:rPr lang="en-GB" dirty="0" err="1"/>
              <a:t>ornare</a:t>
            </a:r>
            <a:r>
              <a:rPr lang="en-GB" dirty="0"/>
              <a:t> </a:t>
            </a:r>
            <a:r>
              <a:rPr lang="en-GB" dirty="0" err="1"/>
              <a:t>lectus</a:t>
            </a:r>
            <a:r>
              <a:rPr lang="en-GB" dirty="0"/>
              <a:t> sit </a:t>
            </a:r>
            <a:r>
              <a:rPr lang="en-GB" dirty="0" err="1"/>
              <a:t>amet</a:t>
            </a:r>
            <a:r>
              <a:rPr lang="en-GB" dirty="0"/>
              <a:t> est. Mattis </a:t>
            </a:r>
            <a:r>
              <a:rPr lang="en-GB" dirty="0" err="1"/>
              <a:t>rhoncus</a:t>
            </a:r>
            <a:r>
              <a:rPr lang="en-GB" dirty="0"/>
              <a:t> </a:t>
            </a:r>
            <a:r>
              <a:rPr lang="en-GB" dirty="0" err="1"/>
              <a:t>urna</a:t>
            </a:r>
            <a:r>
              <a:rPr lang="en-GB" dirty="0"/>
              <a:t> </a:t>
            </a:r>
            <a:r>
              <a:rPr lang="en-GB" dirty="0" err="1"/>
              <a:t>neque</a:t>
            </a:r>
            <a:r>
              <a:rPr lang="en-GB" dirty="0"/>
              <a:t> </a:t>
            </a:r>
            <a:r>
              <a:rPr lang="en-GB" dirty="0" err="1"/>
              <a:t>viverra</a:t>
            </a:r>
            <a:r>
              <a:rPr lang="en-GB" dirty="0"/>
              <a:t> </a:t>
            </a:r>
            <a:r>
              <a:rPr lang="en-GB" dirty="0" err="1"/>
              <a:t>justo</a:t>
            </a:r>
            <a:r>
              <a:rPr lang="en-GB" dirty="0"/>
              <a:t> </a:t>
            </a:r>
            <a:r>
              <a:rPr lang="en-GB" dirty="0" err="1"/>
              <a:t>nec</a:t>
            </a:r>
            <a:r>
              <a:rPr lang="en-GB" dirty="0"/>
              <a:t>. </a:t>
            </a:r>
            <a:r>
              <a:rPr lang="en-GB" dirty="0" err="1"/>
              <a:t>Lectus</a:t>
            </a:r>
            <a:r>
              <a:rPr lang="en-GB" dirty="0"/>
              <a:t> </a:t>
            </a:r>
            <a:r>
              <a:rPr lang="en-GB" dirty="0" err="1"/>
              <a:t>proin</a:t>
            </a:r>
            <a:r>
              <a:rPr lang="en-GB" dirty="0"/>
              <a:t> </a:t>
            </a:r>
            <a:r>
              <a:rPr lang="en-GB" dirty="0" err="1"/>
              <a:t>nibh</a:t>
            </a:r>
            <a:r>
              <a:rPr lang="en-GB" dirty="0"/>
              <a:t> </a:t>
            </a:r>
            <a:r>
              <a:rPr lang="en-GB" dirty="0" err="1"/>
              <a:t>nisl</a:t>
            </a:r>
            <a:r>
              <a:rPr lang="en-GB" dirty="0"/>
              <a:t> </a:t>
            </a:r>
            <a:r>
              <a:rPr lang="en-GB" dirty="0" err="1"/>
              <a:t>condimentum</a:t>
            </a:r>
            <a:r>
              <a:rPr lang="en-GB" dirty="0"/>
              <a:t> id </a:t>
            </a:r>
            <a:r>
              <a:rPr lang="en-GB" dirty="0" err="1"/>
              <a:t>venenatis</a:t>
            </a:r>
            <a:r>
              <a:rPr lang="en-GB" dirty="0"/>
              <a:t> a </a:t>
            </a:r>
            <a:r>
              <a:rPr lang="en-GB" dirty="0" err="1"/>
              <a:t>condimentum</a:t>
            </a:r>
            <a:r>
              <a:rPr lang="en-GB" dirty="0"/>
              <a:t> vitae. Magna ac </a:t>
            </a:r>
            <a:r>
              <a:rPr lang="en-GB" dirty="0" err="1"/>
              <a:t>placerat</a:t>
            </a:r>
            <a:r>
              <a:rPr lang="en-GB" dirty="0"/>
              <a:t> vestibulum </a:t>
            </a:r>
            <a:r>
              <a:rPr lang="en-GB" dirty="0" err="1"/>
              <a:t>lectus</a:t>
            </a:r>
            <a:r>
              <a:rPr lang="en-GB" dirty="0"/>
              <a:t> </a:t>
            </a:r>
            <a:r>
              <a:rPr lang="en-GB" dirty="0" err="1"/>
              <a:t>mauris</a:t>
            </a:r>
            <a:r>
              <a:rPr lang="en-GB" dirty="0"/>
              <a:t>.</a:t>
            </a:r>
            <a:endParaRPr lang="en-PT" dirty="0"/>
          </a:p>
        </p:txBody>
      </p:sp>
      <p:sp>
        <p:nvSpPr>
          <p:cNvPr id="6" name="Date Placeholder 5">
            <a:extLst>
              <a:ext uri="{FF2B5EF4-FFF2-40B4-BE49-F238E27FC236}">
                <a16:creationId xmlns:a16="http://schemas.microsoft.com/office/drawing/2014/main" id="{6B6214E3-47EA-661D-C4BB-200515A4FD63}"/>
              </a:ext>
            </a:extLst>
          </p:cNvPr>
          <p:cNvSpPr>
            <a:spLocks noGrp="1"/>
          </p:cNvSpPr>
          <p:nvPr>
            <p:ph type="dt" sz="half" idx="10"/>
          </p:nvPr>
        </p:nvSpPr>
        <p:spPr/>
        <p:txBody>
          <a:bodyPr/>
          <a:lstStyle/>
          <a:p>
            <a:fld id="{88D3C385-362D-E741-9FE9-25E64DAD8EE4}" type="datetime2">
              <a:rPr lang="en-US" smtClean="0"/>
              <a:t>Friday, September 13, 2024</a:t>
            </a:fld>
            <a:endParaRPr lang="en-PT"/>
          </a:p>
        </p:txBody>
      </p:sp>
      <p:sp>
        <p:nvSpPr>
          <p:cNvPr id="4" name="Footer Placeholder 3">
            <a:extLst>
              <a:ext uri="{FF2B5EF4-FFF2-40B4-BE49-F238E27FC236}">
                <a16:creationId xmlns:a16="http://schemas.microsoft.com/office/drawing/2014/main" id="{A8C95762-1879-C844-1F81-89996E9F3236}"/>
              </a:ext>
            </a:extLst>
          </p:cNvPr>
          <p:cNvSpPr>
            <a:spLocks noGrp="1"/>
          </p:cNvSpPr>
          <p:nvPr>
            <p:ph type="ftr" sz="quarter" idx="11"/>
          </p:nvPr>
        </p:nvSpPr>
        <p:spPr/>
        <p:txBody>
          <a:bodyPr/>
          <a:lstStyle/>
          <a:p>
            <a:r>
              <a:rPr lang="en-GB"/>
              <a:t>Author: John Doe</a:t>
            </a:r>
            <a:endParaRPr lang="en-PT"/>
          </a:p>
        </p:txBody>
      </p:sp>
      <p:sp>
        <p:nvSpPr>
          <p:cNvPr id="5" name="Slide Number Placeholder 4">
            <a:extLst>
              <a:ext uri="{FF2B5EF4-FFF2-40B4-BE49-F238E27FC236}">
                <a16:creationId xmlns:a16="http://schemas.microsoft.com/office/drawing/2014/main" id="{C8FE5AAA-2B8C-1981-BAD6-85AEDF7B77EE}"/>
              </a:ext>
            </a:extLst>
          </p:cNvPr>
          <p:cNvSpPr>
            <a:spLocks noGrp="1"/>
          </p:cNvSpPr>
          <p:nvPr>
            <p:ph type="sldNum" sz="quarter" idx="12"/>
          </p:nvPr>
        </p:nvSpPr>
        <p:spPr/>
        <p:txBody>
          <a:bodyPr/>
          <a:lstStyle/>
          <a:p>
            <a:fld id="{A1AD6FAC-26F5-6F4C-9A0C-75882B5EE979}" type="slidenum">
              <a:rPr lang="en-PT" smtClean="0"/>
              <a:t>6</a:t>
            </a:fld>
            <a:endParaRPr lang="en-PT"/>
          </a:p>
        </p:txBody>
      </p:sp>
    </p:spTree>
    <p:extLst>
      <p:ext uri="{BB962C8B-B14F-4D97-AF65-F5344CB8AC3E}">
        <p14:creationId xmlns:p14="http://schemas.microsoft.com/office/powerpoint/2010/main" val="3952151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7D0B961-20D1-6863-ADEC-7102D67FD979}"/>
              </a:ext>
            </a:extLst>
          </p:cNvPr>
          <p:cNvSpPr>
            <a:spLocks noGrp="1"/>
          </p:cNvSpPr>
          <p:nvPr>
            <p:ph type="title"/>
          </p:nvPr>
        </p:nvSpPr>
        <p:spPr/>
        <p:txBody>
          <a:bodyPr/>
          <a:lstStyle/>
          <a:p>
            <a:endParaRPr lang="pt-PT" dirty="0"/>
          </a:p>
        </p:txBody>
      </p:sp>
      <p:sp>
        <p:nvSpPr>
          <p:cNvPr id="2" name="Date Placeholder 1">
            <a:extLst>
              <a:ext uri="{FF2B5EF4-FFF2-40B4-BE49-F238E27FC236}">
                <a16:creationId xmlns:a16="http://schemas.microsoft.com/office/drawing/2014/main" id="{070106F1-CD1E-9DA7-A0AF-8BE0AB88F281}"/>
              </a:ext>
            </a:extLst>
          </p:cNvPr>
          <p:cNvSpPr>
            <a:spLocks noGrp="1"/>
          </p:cNvSpPr>
          <p:nvPr>
            <p:ph type="dt" sz="half" idx="10"/>
          </p:nvPr>
        </p:nvSpPr>
        <p:spPr/>
        <p:txBody>
          <a:bodyPr/>
          <a:lstStyle/>
          <a:p>
            <a:fld id="{E3B7CBCA-8E69-B547-9F65-22C33B8415ED}" type="datetime2">
              <a:rPr lang="en-US" smtClean="0"/>
              <a:t>Friday, September 13, 2024</a:t>
            </a:fld>
            <a:endParaRPr lang="en-PT"/>
          </a:p>
        </p:txBody>
      </p:sp>
      <p:sp>
        <p:nvSpPr>
          <p:cNvPr id="3" name="Footer Placeholder 2">
            <a:extLst>
              <a:ext uri="{FF2B5EF4-FFF2-40B4-BE49-F238E27FC236}">
                <a16:creationId xmlns:a16="http://schemas.microsoft.com/office/drawing/2014/main" id="{68CB9D6A-91C3-397E-5D1D-BA35A6087565}"/>
              </a:ext>
            </a:extLst>
          </p:cNvPr>
          <p:cNvSpPr>
            <a:spLocks noGrp="1"/>
          </p:cNvSpPr>
          <p:nvPr>
            <p:ph type="ftr" sz="quarter" idx="11"/>
          </p:nvPr>
        </p:nvSpPr>
        <p:spPr/>
        <p:txBody>
          <a:bodyPr/>
          <a:lstStyle/>
          <a:p>
            <a:r>
              <a:rPr lang="en-GB" dirty="0"/>
              <a:t>Author: John Doe</a:t>
            </a:r>
            <a:endParaRPr lang="en-PT" dirty="0"/>
          </a:p>
        </p:txBody>
      </p:sp>
      <p:sp>
        <p:nvSpPr>
          <p:cNvPr id="4" name="Slide Number Placeholder 3">
            <a:extLst>
              <a:ext uri="{FF2B5EF4-FFF2-40B4-BE49-F238E27FC236}">
                <a16:creationId xmlns:a16="http://schemas.microsoft.com/office/drawing/2014/main" id="{0B184A3C-A358-27A4-6655-9E44331321B7}"/>
              </a:ext>
            </a:extLst>
          </p:cNvPr>
          <p:cNvSpPr>
            <a:spLocks noGrp="1"/>
          </p:cNvSpPr>
          <p:nvPr>
            <p:ph type="sldNum" sz="quarter" idx="12"/>
          </p:nvPr>
        </p:nvSpPr>
        <p:spPr/>
        <p:txBody>
          <a:bodyPr/>
          <a:lstStyle/>
          <a:p>
            <a:fld id="{A1AD6FAC-26F5-6F4C-9A0C-75882B5EE979}" type="slidenum">
              <a:rPr lang="en-PT" smtClean="0"/>
              <a:t>7</a:t>
            </a:fld>
            <a:endParaRPr lang="en-PT"/>
          </a:p>
        </p:txBody>
      </p:sp>
      <p:graphicFrame>
        <p:nvGraphicFramePr>
          <p:cNvPr id="5" name="Table 2">
            <a:extLst>
              <a:ext uri="{FF2B5EF4-FFF2-40B4-BE49-F238E27FC236}">
                <a16:creationId xmlns:a16="http://schemas.microsoft.com/office/drawing/2014/main" id="{2858573C-5BDA-699C-1775-AF3B154C3992}"/>
              </a:ext>
            </a:extLst>
          </p:cNvPr>
          <p:cNvGraphicFramePr>
            <a:graphicFrameLocks noGrp="1"/>
          </p:cNvGraphicFramePr>
          <p:nvPr>
            <p:extLst>
              <p:ext uri="{D42A27DB-BD31-4B8C-83A1-F6EECF244321}">
                <p14:modId xmlns:p14="http://schemas.microsoft.com/office/powerpoint/2010/main" val="1388961113"/>
              </p:ext>
            </p:extLst>
          </p:nvPr>
        </p:nvGraphicFramePr>
        <p:xfrm>
          <a:off x="838200" y="1784804"/>
          <a:ext cx="10515600" cy="3780000"/>
        </p:xfrm>
        <a:graphic>
          <a:graphicData uri="http://schemas.openxmlformats.org/drawingml/2006/table">
            <a:tbl>
              <a:tblPr bandRow="1">
                <a:tableStyleId>{5C22544A-7EE6-4342-B048-85BDC9FD1C3A}</a:tableStyleId>
              </a:tblPr>
              <a:tblGrid>
                <a:gridCol w="1194955">
                  <a:extLst>
                    <a:ext uri="{9D8B030D-6E8A-4147-A177-3AD203B41FA5}">
                      <a16:colId xmlns:a16="http://schemas.microsoft.com/office/drawing/2014/main" val="1519173225"/>
                    </a:ext>
                  </a:extLst>
                </a:gridCol>
                <a:gridCol w="1951759">
                  <a:extLst>
                    <a:ext uri="{9D8B030D-6E8A-4147-A177-3AD203B41FA5}">
                      <a16:colId xmlns:a16="http://schemas.microsoft.com/office/drawing/2014/main" val="920643147"/>
                    </a:ext>
                  </a:extLst>
                </a:gridCol>
                <a:gridCol w="2589068">
                  <a:extLst>
                    <a:ext uri="{9D8B030D-6E8A-4147-A177-3AD203B41FA5}">
                      <a16:colId xmlns:a16="http://schemas.microsoft.com/office/drawing/2014/main" val="1784405376"/>
                    </a:ext>
                  </a:extLst>
                </a:gridCol>
                <a:gridCol w="4779818">
                  <a:extLst>
                    <a:ext uri="{9D8B030D-6E8A-4147-A177-3AD203B41FA5}">
                      <a16:colId xmlns:a16="http://schemas.microsoft.com/office/drawing/2014/main" val="838689408"/>
                    </a:ext>
                  </a:extLst>
                </a:gridCol>
              </a:tblGrid>
              <a:tr h="396000">
                <a:tc gridSpan="4">
                  <a:txBody>
                    <a:bodyPr/>
                    <a:lstStyle/>
                    <a:p>
                      <a:r>
                        <a:rPr lang="en-GB" sz="1400" b="1" i="0" dirty="0">
                          <a:solidFill>
                            <a:schemeClr val="bg1"/>
                          </a:solidFill>
                          <a:latin typeface="+mn-lt"/>
                          <a:ea typeface="Verdana" panose="020B0604030504040204" pitchFamily="34" charset="0"/>
                          <a:cs typeface="Verdana" panose="020B0604030504040204" pitchFamily="34" charset="0"/>
                        </a:rPr>
                        <a:t>Document</a:t>
                      </a:r>
                      <a:endParaRPr lang="en-PT" sz="1600" b="1" i="0" dirty="0">
                        <a:solidFill>
                          <a:schemeClr val="bg1"/>
                        </a:solidFill>
                        <a:latin typeface="+mn-lt"/>
                        <a:ea typeface="Verdana" panose="020B0604030504040204" pitchFamily="34" charset="0"/>
                        <a:cs typeface="Verdana" panose="020B0604030504040204" pitchFamily="34" charset="0"/>
                      </a:endParaRPr>
                    </a:p>
                  </a:txBody>
                  <a:tcPr anchor="ctr">
                    <a:solidFill>
                      <a:schemeClr val="tx2"/>
                    </a:solidFill>
                  </a:tcPr>
                </a:tc>
                <a:tc hMerge="1">
                  <a:txBody>
                    <a:bodyPr/>
                    <a:lstStyle/>
                    <a:p>
                      <a:endParaRPr lang="en-PT" dirty="0"/>
                    </a:p>
                  </a:txBody>
                  <a:tcPr>
                    <a:solidFill>
                      <a:schemeClr val="tx2"/>
                    </a:solidFill>
                  </a:tcPr>
                </a:tc>
                <a:tc hMerge="1">
                  <a:txBody>
                    <a:bodyPr/>
                    <a:lstStyle/>
                    <a:p>
                      <a:endParaRPr lang="en-PT" sz="1600" b="1" i="0" dirty="0">
                        <a:latin typeface="Verdana" panose="020B0604030504040204" pitchFamily="34" charset="0"/>
                        <a:ea typeface="Verdana" panose="020B0604030504040204" pitchFamily="34" charset="0"/>
                        <a:cs typeface="Verdana" panose="020B0604030504040204" pitchFamily="34" charset="0"/>
                      </a:endParaRPr>
                    </a:p>
                  </a:txBody>
                  <a:tcPr anchor="ctr">
                    <a:solidFill>
                      <a:schemeClr val="tx2"/>
                    </a:solidFill>
                  </a:tcPr>
                </a:tc>
                <a:tc hMerge="1">
                  <a:txBody>
                    <a:bodyPr/>
                    <a:lstStyle/>
                    <a:p>
                      <a:endParaRPr lang="en-PT" sz="1600" b="1" i="0" dirty="0">
                        <a:latin typeface="Verdana" panose="020B0604030504040204" pitchFamily="34" charset="0"/>
                        <a:ea typeface="Verdana" panose="020B0604030504040204" pitchFamily="34" charset="0"/>
                        <a:cs typeface="Verdana" panose="020B0604030504040204" pitchFamily="34" charset="0"/>
                      </a:endParaRPr>
                    </a:p>
                  </a:txBody>
                  <a:tcPr anchor="ctr">
                    <a:solidFill>
                      <a:schemeClr val="tx2"/>
                    </a:solidFill>
                  </a:tcPr>
                </a:tc>
                <a:extLst>
                  <a:ext uri="{0D108BD9-81ED-4DB2-BD59-A6C34878D82A}">
                    <a16:rowId xmlns:a16="http://schemas.microsoft.com/office/drawing/2014/main" val="3773262613"/>
                  </a:ext>
                </a:extLst>
              </a:tr>
              <a:tr h="288000">
                <a:tc gridSpan="2">
                  <a:txBody>
                    <a:bodyPr/>
                    <a:lstStyle/>
                    <a:p>
                      <a:r>
                        <a:rPr lang="en-GB" sz="1200" b="0" i="0" dirty="0">
                          <a:latin typeface="+mn-lt"/>
                          <a:ea typeface="Verdana" panose="020B0604030504040204" pitchFamily="34" charset="0"/>
                          <a:cs typeface="Verdana" panose="020B0604030504040204" pitchFamily="34" charset="0"/>
                        </a:rPr>
                        <a:t>Document identifier</a:t>
                      </a:r>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gridSpan="2">
                  <a:txBody>
                    <a:bodyPr/>
                    <a:lstStyle/>
                    <a:p>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291382392"/>
                  </a:ext>
                </a:extLst>
              </a:tr>
              <a:tr h="288000">
                <a:tc gridSpan="2">
                  <a:txBody>
                    <a:bodyPr/>
                    <a:lstStyle/>
                    <a:p>
                      <a:r>
                        <a:rPr lang="en-GB" sz="1200" b="0" i="0" dirty="0">
                          <a:latin typeface="+mn-lt"/>
                          <a:ea typeface="Verdana" panose="020B0604030504040204" pitchFamily="34" charset="0"/>
                          <a:cs typeface="Verdana" panose="020B0604030504040204" pitchFamily="34" charset="0"/>
                        </a:rPr>
                        <a:t>Due date of delivery to EC</a:t>
                      </a:r>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gridSpan="2">
                  <a:txBody>
                    <a:bodyPr/>
                    <a:lstStyle/>
                    <a:p>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2905246228"/>
                  </a:ext>
                </a:extLst>
              </a:tr>
              <a:tr h="288000">
                <a:tc gridSpan="2">
                  <a:txBody>
                    <a:bodyPr/>
                    <a:lstStyle/>
                    <a:p>
                      <a:r>
                        <a:rPr lang="en-GB" sz="1200" b="0" i="0" dirty="0">
                          <a:latin typeface="+mn-lt"/>
                          <a:ea typeface="Verdana" panose="020B0604030504040204" pitchFamily="34" charset="0"/>
                          <a:cs typeface="Verdana" panose="020B0604030504040204" pitchFamily="34" charset="0"/>
                        </a:rPr>
                        <a:t>Actual date of delivery to EC</a:t>
                      </a:r>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gridSpan="2">
                  <a:txBody>
                    <a:bodyPr/>
                    <a:lstStyle/>
                    <a:p>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3083255700"/>
                  </a:ext>
                </a:extLst>
              </a:tr>
              <a:tr h="288000">
                <a:tc gridSpan="2">
                  <a:txBody>
                    <a:bodyPr/>
                    <a:lstStyle/>
                    <a:p>
                      <a:r>
                        <a:rPr lang="en-GB" sz="1200" b="0" i="0" dirty="0">
                          <a:latin typeface="+mn-lt"/>
                          <a:ea typeface="Verdana" panose="020B0604030504040204" pitchFamily="34" charset="0"/>
                          <a:cs typeface="Verdana" panose="020B0604030504040204" pitchFamily="34" charset="0"/>
                        </a:rPr>
                        <a:t>Dissemination level</a:t>
                      </a:r>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gridSpan="2">
                  <a:txBody>
                    <a:bodyPr/>
                    <a:lstStyle/>
                    <a:p>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816185498"/>
                  </a:ext>
                </a:extLst>
              </a:tr>
              <a:tr h="288000">
                <a:tc gridSpan="2">
                  <a:txBody>
                    <a:bodyPr/>
                    <a:lstStyle/>
                    <a:p>
                      <a:r>
                        <a:rPr lang="en-GB" sz="1200" b="0" i="0" dirty="0">
                          <a:latin typeface="+mn-lt"/>
                          <a:ea typeface="Verdana" panose="020B0604030504040204" pitchFamily="34" charset="0"/>
                          <a:cs typeface="Verdana" panose="020B0604030504040204" pitchFamily="34" charset="0"/>
                        </a:rPr>
                        <a:t>Work package</a:t>
                      </a:r>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gridSpan="2">
                  <a:txBody>
                    <a:bodyPr/>
                    <a:lstStyle/>
                    <a:p>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221050487"/>
                  </a:ext>
                </a:extLst>
              </a:tr>
              <a:tr h="39600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FFFFFF"/>
                          </a:solidFill>
                          <a:effectLst/>
                          <a:uLnTx/>
                          <a:uFillTx/>
                          <a:latin typeface="+mn-lt"/>
                          <a:ea typeface="Verdana" panose="020B0604030504040204" pitchFamily="34" charset="0"/>
                          <a:cs typeface="Verdana" panose="020B0604030504040204" pitchFamily="34" charset="0"/>
                        </a:rPr>
                        <a:t>Contributor(s)</a:t>
                      </a:r>
                      <a:endParaRPr kumimoji="0" lang="en-PT" sz="1400" b="1" i="0" u="none" strike="noStrike" kern="1200" cap="none" spc="0" normalizeH="0" baseline="0" noProof="0" dirty="0">
                        <a:ln>
                          <a:noFill/>
                        </a:ln>
                        <a:solidFill>
                          <a:srgbClr val="FFFFFF"/>
                        </a:solidFill>
                        <a:effectLst/>
                        <a:uLnTx/>
                        <a:uFillTx/>
                        <a:latin typeface="+mn-lt"/>
                        <a:ea typeface="Verdana" panose="020B0604030504040204" pitchFamily="34" charset="0"/>
                        <a:cs typeface="Verdana" panose="020B0604030504040204" pitchFamily="34" charset="0"/>
                      </a:endParaRPr>
                    </a:p>
                  </a:txBody>
                  <a:tcPr anchor="ctr">
                    <a:solidFill>
                      <a:schemeClr val="tx2"/>
                    </a:solidFill>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PT" sz="16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a:txBody>
                  <a:tcPr anchor="ctr">
                    <a:solidFill>
                      <a:schemeClr val="tx2"/>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PT" sz="16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endParaRPr>
                    </a:p>
                  </a:txBody>
                  <a:tcPr anchor="ctr">
                    <a:solidFill>
                      <a:schemeClr val="tx2"/>
                    </a:solidFill>
                  </a:tcPr>
                </a:tc>
                <a:extLst>
                  <a:ext uri="{0D108BD9-81ED-4DB2-BD59-A6C34878D82A}">
                    <a16:rowId xmlns:a16="http://schemas.microsoft.com/office/drawing/2014/main" val="2085828525"/>
                  </a:ext>
                </a:extLst>
              </a:tr>
              <a:tr h="288000">
                <a:tc gridSpan="2">
                  <a:txBody>
                    <a:bodyPr/>
                    <a:lstStyle/>
                    <a:p>
                      <a:r>
                        <a:rPr lang="en-GB" sz="1200" b="0" i="0" dirty="0">
                          <a:latin typeface="+mn-lt"/>
                          <a:ea typeface="Verdana" panose="020B0604030504040204" pitchFamily="34" charset="0"/>
                          <a:cs typeface="Verdana" panose="020B0604030504040204" pitchFamily="34" charset="0"/>
                        </a:rPr>
                        <a:t>Main Contributor(s)</a:t>
                      </a:r>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gridSpan="2">
                  <a:txBody>
                    <a:bodyPr/>
                    <a:lstStyle/>
                    <a:p>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2050266902"/>
                  </a:ext>
                </a:extLst>
              </a:tr>
              <a:tr h="288000">
                <a:tc gridSpan="2">
                  <a:txBody>
                    <a:bodyPr/>
                    <a:lstStyle/>
                    <a:p>
                      <a:r>
                        <a:rPr lang="en-GB" sz="1200" b="0" i="0" dirty="0">
                          <a:latin typeface="+mn-lt"/>
                          <a:ea typeface="Verdana" panose="020B0604030504040204" pitchFamily="34" charset="0"/>
                          <a:cs typeface="Verdana" panose="020B0604030504040204" pitchFamily="34" charset="0"/>
                        </a:rPr>
                        <a:t>Contributor(s)</a:t>
                      </a:r>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gridSpan="2">
                  <a:txBody>
                    <a:bodyPr/>
                    <a:lstStyle/>
                    <a:p>
                      <a:endParaRPr lang="en-PT" sz="1200" b="0" i="0" dirty="0">
                        <a:latin typeface="+mn-lt"/>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1238187767"/>
                  </a:ext>
                </a:extLst>
              </a:tr>
              <a:tr h="39600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FFFFFF"/>
                          </a:solidFill>
                          <a:effectLst/>
                          <a:uLnTx/>
                          <a:uFillTx/>
                          <a:latin typeface="+mn-lt"/>
                          <a:ea typeface="Verdana" panose="020B0604030504040204" pitchFamily="34" charset="0"/>
                          <a:cs typeface="Verdana" panose="020B0604030504040204" pitchFamily="34" charset="0"/>
                        </a:rPr>
                        <a:t>Control Sheet</a:t>
                      </a:r>
                      <a:endParaRPr kumimoji="0" lang="en-PT" sz="1400" b="1" i="0" u="none" strike="noStrike" kern="1200" cap="none" spc="0" normalizeH="0" baseline="0" noProof="0" dirty="0">
                        <a:ln>
                          <a:noFill/>
                        </a:ln>
                        <a:solidFill>
                          <a:srgbClr val="FFFFFF"/>
                        </a:solidFill>
                        <a:effectLst/>
                        <a:uLnTx/>
                        <a:uFillTx/>
                        <a:latin typeface="+mn-lt"/>
                        <a:ea typeface="Verdana" panose="020B0604030504040204" pitchFamily="34" charset="0"/>
                        <a:cs typeface="Verdana" panose="020B0604030504040204" pitchFamily="34" charset="0"/>
                      </a:endParaRPr>
                    </a:p>
                  </a:txBody>
                  <a:tcPr anchor="ctr">
                    <a:solidFill>
                      <a:schemeClr val="tx2"/>
                    </a:solidFill>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tc hMerge="1">
                  <a:txBody>
                    <a:bodyPr/>
                    <a:lstStyle/>
                    <a:p>
                      <a:endParaRPr lang="en-PT" sz="1300" b="0" i="0" dirty="0">
                        <a:latin typeface="Verdana" panose="020B0604030504040204" pitchFamily="34" charset="0"/>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273204261"/>
                  </a:ext>
                </a:extLst>
              </a:tr>
              <a:tr h="288000">
                <a:tc>
                  <a:txBody>
                    <a:bodyPr/>
                    <a:lstStyle/>
                    <a:p>
                      <a:r>
                        <a:rPr lang="en-PT" sz="1200" b="0" i="0" dirty="0">
                          <a:latin typeface="+mn-lt"/>
                          <a:ea typeface="Verdana" panose="020B0604030504040204" pitchFamily="34" charset="0"/>
                          <a:cs typeface="Verdana" panose="020B0604030504040204" pitchFamily="34" charset="0"/>
                        </a:rPr>
                        <a:t>Version</a:t>
                      </a:r>
                    </a:p>
                  </a:txBody>
                  <a:tcPr/>
                </a:tc>
                <a:tc>
                  <a:txBody>
                    <a:bodyPr/>
                    <a:lstStyle/>
                    <a:p>
                      <a:r>
                        <a:rPr lang="en-PT" sz="1200" b="0" i="0" dirty="0">
                          <a:latin typeface="+mn-lt"/>
                          <a:ea typeface="Verdana" panose="020B0604030504040204" pitchFamily="34" charset="0"/>
                          <a:cs typeface="Verdana" panose="020B0604030504040204" pitchFamily="34" charset="0"/>
                        </a:rPr>
                        <a:t>Date</a:t>
                      </a:r>
                    </a:p>
                  </a:txBody>
                  <a:tcPr/>
                </a:tc>
                <a:tc>
                  <a:txBody>
                    <a:bodyPr/>
                    <a:lstStyle/>
                    <a:p>
                      <a:r>
                        <a:rPr lang="en-PT" sz="1200" b="0" i="0" dirty="0">
                          <a:latin typeface="+mn-lt"/>
                          <a:ea typeface="Verdana" panose="020B0604030504040204" pitchFamily="34" charset="0"/>
                          <a:cs typeface="Verdana" panose="020B0604030504040204" pitchFamily="34" charset="0"/>
                        </a:rPr>
                        <a:t>Editor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dirty="0">
                          <a:latin typeface="+mn-lt"/>
                          <a:ea typeface="Verdana" panose="020B0604030504040204" pitchFamily="34" charset="0"/>
                          <a:cs typeface="Verdana" panose="020B0604030504040204" pitchFamily="34" charset="0"/>
                        </a:rPr>
                        <a:t>Summary of Modifications</a:t>
                      </a:r>
                      <a:endParaRPr lang="en-PT" sz="1200" b="0" i="0" dirty="0">
                        <a:latin typeface="+mn-lt"/>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404301027"/>
                  </a:ext>
                </a:extLst>
              </a:tr>
              <a:tr h="288000">
                <a:tc>
                  <a:txBody>
                    <a:bodyPr/>
                    <a:lstStyle/>
                    <a:p>
                      <a:endParaRPr lang="en-PT" sz="1200" b="0" i="0" dirty="0">
                        <a:latin typeface="+mn-lt"/>
                        <a:ea typeface="Verdana" panose="020B0604030504040204" pitchFamily="34" charset="0"/>
                        <a:cs typeface="Verdana" panose="020B0604030504040204" pitchFamily="34" charset="0"/>
                      </a:endParaRPr>
                    </a:p>
                  </a:txBody>
                  <a:tcPr/>
                </a:tc>
                <a:tc>
                  <a:txBody>
                    <a:bodyPr/>
                    <a:lstStyle/>
                    <a:p>
                      <a:endParaRPr lang="en-PT" sz="1200" b="0" i="0" dirty="0">
                        <a:latin typeface="+mn-lt"/>
                        <a:ea typeface="Verdana" panose="020B0604030504040204" pitchFamily="34" charset="0"/>
                        <a:cs typeface="Verdana" panose="020B0604030504040204" pitchFamily="34" charset="0"/>
                      </a:endParaRPr>
                    </a:p>
                  </a:txBody>
                  <a:tcPr/>
                </a:tc>
                <a:tc>
                  <a:txBody>
                    <a:bodyPr/>
                    <a:lstStyle/>
                    <a:p>
                      <a:endParaRPr lang="en-PT" sz="1200" b="0" i="0" dirty="0">
                        <a:latin typeface="+mn-lt"/>
                        <a:ea typeface="Verdana" panose="020B0604030504040204" pitchFamily="34" charset="0"/>
                        <a:cs typeface="Verdana" panose="020B0604030504040204" pitchFamily="34" charset="0"/>
                      </a:endParaRPr>
                    </a:p>
                  </a:txBody>
                  <a:tcPr/>
                </a:tc>
                <a:tc>
                  <a:txBody>
                    <a:bodyPr/>
                    <a:lstStyle/>
                    <a:p>
                      <a:endParaRPr lang="en-PT" sz="1200" b="0" i="0" dirty="0">
                        <a:latin typeface="+mn-lt"/>
                        <a:ea typeface="Verdana" panose="020B0604030504040204" pitchFamily="34" charset="0"/>
                        <a:cs typeface="Verdana" panose="020B0604030504040204" pitchFamily="34" charset="0"/>
                      </a:endParaRPr>
                    </a:p>
                  </a:txBody>
                  <a:tcPr/>
                </a:tc>
                <a:extLst>
                  <a:ext uri="{0D108BD9-81ED-4DB2-BD59-A6C34878D82A}">
                    <a16:rowId xmlns:a16="http://schemas.microsoft.com/office/drawing/2014/main" val="766415855"/>
                  </a:ext>
                </a:extLst>
              </a:tr>
            </a:tbl>
          </a:graphicData>
        </a:graphic>
      </p:graphicFrame>
    </p:spTree>
    <p:extLst>
      <p:ext uri="{BB962C8B-B14F-4D97-AF65-F5344CB8AC3E}">
        <p14:creationId xmlns:p14="http://schemas.microsoft.com/office/powerpoint/2010/main" val="3612708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78EE74-FAE5-B55E-B3CC-F8A267748B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CA13B6-06D3-7FFD-202D-B096150E0064}"/>
              </a:ext>
            </a:extLst>
          </p:cNvPr>
          <p:cNvSpPr>
            <a:spLocks noGrp="1"/>
          </p:cNvSpPr>
          <p:nvPr>
            <p:ph type="title"/>
          </p:nvPr>
        </p:nvSpPr>
        <p:spPr/>
        <p:txBody>
          <a:bodyPr/>
          <a:lstStyle/>
          <a:p>
            <a:r>
              <a:rPr lang="en-PT" b="1" dirty="0">
                <a:solidFill>
                  <a:schemeClr val="accent2"/>
                </a:solidFill>
              </a:rPr>
              <a:t>02. </a:t>
            </a:r>
            <a:r>
              <a:rPr lang="en-PT" b="1" dirty="0"/>
              <a:t>The Title of This Slide</a:t>
            </a:r>
          </a:p>
        </p:txBody>
      </p:sp>
      <p:sp>
        <p:nvSpPr>
          <p:cNvPr id="5" name="Slide Number Placeholder 4">
            <a:extLst>
              <a:ext uri="{FF2B5EF4-FFF2-40B4-BE49-F238E27FC236}">
                <a16:creationId xmlns:a16="http://schemas.microsoft.com/office/drawing/2014/main" id="{16C9E667-EED1-8A8D-8D4D-E218D1E776F4}"/>
              </a:ext>
            </a:extLst>
          </p:cNvPr>
          <p:cNvSpPr>
            <a:spLocks noGrp="1"/>
          </p:cNvSpPr>
          <p:nvPr>
            <p:ph type="sldNum" sz="quarter" idx="12"/>
          </p:nvPr>
        </p:nvSpPr>
        <p:spPr/>
        <p:txBody>
          <a:bodyPr/>
          <a:lstStyle/>
          <a:p>
            <a:fld id="{A1AD6FAC-26F5-6F4C-9A0C-75882B5EE979}" type="slidenum">
              <a:rPr lang="en-PT" smtClean="0"/>
              <a:t>8</a:t>
            </a:fld>
            <a:endParaRPr lang="en-PT"/>
          </a:p>
        </p:txBody>
      </p:sp>
      <p:sp>
        <p:nvSpPr>
          <p:cNvPr id="3" name="Content Placeholder 2">
            <a:extLst>
              <a:ext uri="{FF2B5EF4-FFF2-40B4-BE49-F238E27FC236}">
                <a16:creationId xmlns:a16="http://schemas.microsoft.com/office/drawing/2014/main" id="{74B4821C-2A8A-3C85-2C33-98B9B2A43C62}"/>
              </a:ext>
            </a:extLst>
          </p:cNvPr>
          <p:cNvSpPr>
            <a:spLocks noGrp="1"/>
          </p:cNvSpPr>
          <p:nvPr>
            <p:ph idx="4294967295"/>
          </p:nvPr>
        </p:nvSpPr>
        <p:spPr>
          <a:xfrm>
            <a:off x="838200" y="1847850"/>
            <a:ext cx="10515600" cy="4351338"/>
          </a:xfrm>
        </p:spPr>
        <p:txBody>
          <a:bodyPr>
            <a:normAutofit fontScale="55000" lnSpcReduction="20000"/>
          </a:bodyPr>
          <a:lstStyle/>
          <a:p>
            <a:pPr marL="0" indent="0">
              <a:lnSpc>
                <a:spcPct val="120000"/>
              </a:lnSpc>
              <a:buNone/>
            </a:pPr>
            <a:r>
              <a:rPr lang="en-GB" dirty="0"/>
              <a:t>Lorem ipsum </a:t>
            </a:r>
            <a:r>
              <a:rPr lang="en-GB" dirty="0" err="1"/>
              <a:t>dolor</a:t>
            </a:r>
            <a:r>
              <a:rPr lang="en-GB" dirty="0"/>
              <a:t> sit </a:t>
            </a:r>
            <a:r>
              <a:rPr lang="en-GB" dirty="0" err="1"/>
              <a:t>amet</a:t>
            </a:r>
            <a:r>
              <a:rPr lang="en-GB" dirty="0"/>
              <a:t>, </a:t>
            </a:r>
            <a:r>
              <a:rPr lang="en-GB" dirty="0" err="1"/>
              <a:t>consectetur</a:t>
            </a:r>
            <a:r>
              <a:rPr lang="en-GB" dirty="0"/>
              <a:t> </a:t>
            </a:r>
            <a:r>
              <a:rPr lang="en-GB" dirty="0" err="1"/>
              <a:t>adipiscing</a:t>
            </a:r>
            <a:r>
              <a:rPr lang="en-GB" dirty="0"/>
              <a:t> </a:t>
            </a:r>
            <a:r>
              <a:rPr lang="en-GB" dirty="0" err="1"/>
              <a:t>elit</a:t>
            </a:r>
            <a:r>
              <a:rPr lang="en-GB" dirty="0"/>
              <a:t>, </a:t>
            </a:r>
            <a:r>
              <a:rPr lang="en-GB" dirty="0" err="1"/>
              <a:t>sed</a:t>
            </a:r>
            <a:r>
              <a:rPr lang="en-GB" dirty="0"/>
              <a:t> do </a:t>
            </a:r>
            <a:r>
              <a:rPr lang="en-GB" dirty="0" err="1"/>
              <a:t>eiusmod</a:t>
            </a:r>
            <a:r>
              <a:rPr lang="en-GB" dirty="0"/>
              <a:t> </a:t>
            </a:r>
            <a:r>
              <a:rPr lang="en-GB" dirty="0" err="1"/>
              <a:t>tempor</a:t>
            </a:r>
            <a:r>
              <a:rPr lang="en-GB" dirty="0"/>
              <a:t> </a:t>
            </a:r>
            <a:r>
              <a:rPr lang="en-GB" dirty="0" err="1"/>
              <a:t>incididunt</a:t>
            </a:r>
            <a:r>
              <a:rPr lang="en-GB" dirty="0"/>
              <a:t> </a:t>
            </a:r>
            <a:r>
              <a:rPr lang="en-GB" dirty="0" err="1"/>
              <a:t>ut</a:t>
            </a:r>
            <a:r>
              <a:rPr lang="en-GB" dirty="0"/>
              <a:t> labore et dolore magna </a:t>
            </a:r>
            <a:r>
              <a:rPr lang="en-GB" dirty="0" err="1"/>
              <a:t>aliqua</a:t>
            </a:r>
            <a:r>
              <a:rPr lang="en-GB" dirty="0"/>
              <a:t>. </a:t>
            </a:r>
            <a:r>
              <a:rPr lang="en-GB" dirty="0" err="1"/>
              <a:t>Tristique</a:t>
            </a:r>
            <a:r>
              <a:rPr lang="en-GB" dirty="0"/>
              <a:t> </a:t>
            </a:r>
            <a:r>
              <a:rPr lang="en-GB" dirty="0" err="1"/>
              <a:t>nulla</a:t>
            </a:r>
            <a:r>
              <a:rPr lang="en-GB" dirty="0"/>
              <a:t> </a:t>
            </a:r>
            <a:r>
              <a:rPr lang="en-GB" dirty="0" err="1"/>
              <a:t>aliquet</a:t>
            </a:r>
            <a:r>
              <a:rPr lang="en-GB" dirty="0"/>
              <a:t> </a:t>
            </a:r>
            <a:r>
              <a:rPr lang="en-GB" dirty="0" err="1"/>
              <a:t>enim</a:t>
            </a:r>
            <a:r>
              <a:rPr lang="en-GB" dirty="0"/>
              <a:t> </a:t>
            </a:r>
            <a:r>
              <a:rPr lang="en-GB" dirty="0" err="1"/>
              <a:t>tortor</a:t>
            </a:r>
            <a:r>
              <a:rPr lang="en-GB" dirty="0"/>
              <a:t> at auctor. </a:t>
            </a:r>
            <a:r>
              <a:rPr lang="en-GB" dirty="0" err="1"/>
              <a:t>Diam</a:t>
            </a:r>
            <a:r>
              <a:rPr lang="en-GB" dirty="0"/>
              <a:t> </a:t>
            </a:r>
            <a:r>
              <a:rPr lang="en-GB" dirty="0" err="1"/>
              <a:t>ut</a:t>
            </a:r>
            <a:r>
              <a:rPr lang="en-GB" dirty="0"/>
              <a:t> </a:t>
            </a:r>
            <a:r>
              <a:rPr lang="en-GB" dirty="0" err="1"/>
              <a:t>venenatis</a:t>
            </a:r>
            <a:r>
              <a:rPr lang="en-GB" dirty="0"/>
              <a:t> </a:t>
            </a:r>
            <a:r>
              <a:rPr lang="en-GB" dirty="0" err="1"/>
              <a:t>tellus</a:t>
            </a:r>
            <a:r>
              <a:rPr lang="en-GB" dirty="0"/>
              <a:t> in </a:t>
            </a:r>
            <a:r>
              <a:rPr lang="en-GB" dirty="0" err="1"/>
              <a:t>metus</a:t>
            </a:r>
            <a:r>
              <a:rPr lang="en-GB" dirty="0"/>
              <a:t> </a:t>
            </a:r>
            <a:r>
              <a:rPr lang="en-GB" dirty="0" err="1"/>
              <a:t>vulputate</a:t>
            </a:r>
            <a:r>
              <a:rPr lang="en-GB" dirty="0"/>
              <a:t>. Est </a:t>
            </a:r>
            <a:r>
              <a:rPr lang="en-GB" dirty="0" err="1"/>
              <a:t>ullamcorper</a:t>
            </a:r>
            <a:r>
              <a:rPr lang="en-GB" dirty="0"/>
              <a:t> </a:t>
            </a:r>
            <a:r>
              <a:rPr lang="en-GB" dirty="0" err="1"/>
              <a:t>eget</a:t>
            </a:r>
            <a:r>
              <a:rPr lang="en-GB" dirty="0"/>
              <a:t> </a:t>
            </a:r>
            <a:r>
              <a:rPr lang="en-GB" dirty="0" err="1"/>
              <a:t>nulla</a:t>
            </a:r>
            <a:r>
              <a:rPr lang="en-GB" dirty="0"/>
              <a:t> </a:t>
            </a:r>
            <a:r>
              <a:rPr lang="en-GB" dirty="0" err="1"/>
              <a:t>facilisi</a:t>
            </a:r>
            <a:r>
              <a:rPr lang="en-GB" dirty="0"/>
              <a:t> </a:t>
            </a:r>
            <a:r>
              <a:rPr lang="en-GB" dirty="0" err="1"/>
              <a:t>etiam</a:t>
            </a:r>
            <a:r>
              <a:rPr lang="en-GB" dirty="0"/>
              <a:t> </a:t>
            </a:r>
            <a:r>
              <a:rPr lang="en-GB" dirty="0" err="1"/>
              <a:t>dignissim</a:t>
            </a:r>
            <a:r>
              <a:rPr lang="en-GB" dirty="0"/>
              <a:t> </a:t>
            </a:r>
            <a:r>
              <a:rPr lang="en-GB" dirty="0" err="1"/>
              <a:t>diam</a:t>
            </a:r>
            <a:r>
              <a:rPr lang="en-GB" dirty="0"/>
              <a:t> </a:t>
            </a:r>
            <a:r>
              <a:rPr lang="en-GB" dirty="0" err="1"/>
              <a:t>quis</a:t>
            </a:r>
            <a:r>
              <a:rPr lang="en-GB" dirty="0"/>
              <a:t>. </a:t>
            </a:r>
            <a:r>
              <a:rPr lang="en-GB" dirty="0" err="1"/>
              <a:t>Elementum</a:t>
            </a:r>
            <a:r>
              <a:rPr lang="en-GB" dirty="0"/>
              <a:t> </a:t>
            </a:r>
            <a:r>
              <a:rPr lang="en-GB" dirty="0" err="1"/>
              <a:t>facilisis</a:t>
            </a:r>
            <a:r>
              <a:rPr lang="en-GB" dirty="0"/>
              <a:t> </a:t>
            </a:r>
            <a:r>
              <a:rPr lang="en-GB" dirty="0" err="1"/>
              <a:t>leo</a:t>
            </a:r>
            <a:r>
              <a:rPr lang="en-GB" dirty="0"/>
              <a:t> </a:t>
            </a:r>
            <a:r>
              <a:rPr lang="en-GB" dirty="0" err="1"/>
              <a:t>vel</a:t>
            </a:r>
            <a:r>
              <a:rPr lang="en-GB" dirty="0"/>
              <a:t> </a:t>
            </a:r>
            <a:r>
              <a:rPr lang="en-GB" dirty="0" err="1"/>
              <a:t>fringilla</a:t>
            </a:r>
            <a:r>
              <a:rPr lang="en-GB" dirty="0"/>
              <a:t> </a:t>
            </a:r>
            <a:r>
              <a:rPr lang="en-GB" dirty="0" err="1"/>
              <a:t>est</a:t>
            </a:r>
            <a:r>
              <a:rPr lang="en-GB" dirty="0"/>
              <a:t> </a:t>
            </a:r>
            <a:r>
              <a:rPr lang="en-GB" dirty="0" err="1"/>
              <a:t>ullamcorper</a:t>
            </a:r>
            <a:r>
              <a:rPr lang="en-GB" dirty="0"/>
              <a:t> </a:t>
            </a:r>
            <a:r>
              <a:rPr lang="en-GB" dirty="0" err="1"/>
              <a:t>eget</a:t>
            </a:r>
            <a:r>
              <a:rPr lang="en-GB" dirty="0"/>
              <a:t> </a:t>
            </a:r>
            <a:r>
              <a:rPr lang="en-GB" dirty="0" err="1"/>
              <a:t>nulla</a:t>
            </a:r>
            <a:r>
              <a:rPr lang="en-GB" dirty="0"/>
              <a:t>. </a:t>
            </a:r>
            <a:r>
              <a:rPr lang="en-GB" dirty="0" err="1"/>
              <a:t>Feugiat</a:t>
            </a:r>
            <a:r>
              <a:rPr lang="en-GB" dirty="0"/>
              <a:t> </a:t>
            </a:r>
            <a:r>
              <a:rPr lang="en-GB" dirty="0" err="1"/>
              <a:t>sed</a:t>
            </a:r>
            <a:r>
              <a:rPr lang="en-GB" dirty="0"/>
              <a:t> </a:t>
            </a:r>
            <a:r>
              <a:rPr lang="en-GB" dirty="0" err="1"/>
              <a:t>lectus</a:t>
            </a:r>
            <a:r>
              <a:rPr lang="en-GB" dirty="0"/>
              <a:t> vestibulum </a:t>
            </a:r>
            <a:r>
              <a:rPr lang="en-GB" dirty="0" err="1"/>
              <a:t>mattis</a:t>
            </a:r>
            <a:r>
              <a:rPr lang="en-GB" dirty="0"/>
              <a:t> </a:t>
            </a:r>
            <a:r>
              <a:rPr lang="en-GB" dirty="0" err="1"/>
              <a:t>ullamcorper</a:t>
            </a:r>
            <a:r>
              <a:rPr lang="en-GB" dirty="0"/>
              <a:t> </a:t>
            </a:r>
            <a:r>
              <a:rPr lang="en-GB" dirty="0" err="1"/>
              <a:t>velit</a:t>
            </a:r>
            <a:r>
              <a:rPr lang="en-GB" dirty="0"/>
              <a:t> sed. Et </a:t>
            </a:r>
            <a:r>
              <a:rPr lang="en-GB" dirty="0" err="1"/>
              <a:t>netus</a:t>
            </a:r>
            <a:r>
              <a:rPr lang="en-GB" dirty="0"/>
              <a:t> et </a:t>
            </a:r>
            <a:r>
              <a:rPr lang="en-GB" dirty="0" err="1"/>
              <a:t>malesuada</a:t>
            </a:r>
            <a:r>
              <a:rPr lang="en-GB" dirty="0"/>
              <a:t> fames. Pretium </a:t>
            </a:r>
            <a:r>
              <a:rPr lang="en-GB" dirty="0" err="1"/>
              <a:t>quam</a:t>
            </a:r>
            <a:r>
              <a:rPr lang="en-GB" dirty="0"/>
              <a:t> </a:t>
            </a:r>
            <a:r>
              <a:rPr lang="en-GB" dirty="0" err="1"/>
              <a:t>vulputate</a:t>
            </a:r>
            <a:r>
              <a:rPr lang="en-GB" dirty="0"/>
              <a:t> </a:t>
            </a:r>
            <a:r>
              <a:rPr lang="en-GB" dirty="0" err="1"/>
              <a:t>dignissim</a:t>
            </a:r>
            <a:r>
              <a:rPr lang="en-GB" dirty="0"/>
              <a:t> </a:t>
            </a:r>
            <a:r>
              <a:rPr lang="en-GB" dirty="0" err="1"/>
              <a:t>suspendisse</a:t>
            </a:r>
            <a:r>
              <a:rPr lang="en-GB" dirty="0"/>
              <a:t> in </a:t>
            </a:r>
            <a:r>
              <a:rPr lang="en-GB" dirty="0" err="1"/>
              <a:t>est</a:t>
            </a:r>
            <a:r>
              <a:rPr lang="en-GB" dirty="0"/>
              <a:t> ante. </a:t>
            </a:r>
            <a:r>
              <a:rPr lang="en-GB" dirty="0" err="1"/>
              <a:t>Nulla</a:t>
            </a:r>
            <a:r>
              <a:rPr lang="en-GB" dirty="0"/>
              <a:t> </a:t>
            </a:r>
            <a:r>
              <a:rPr lang="en-GB" dirty="0" err="1"/>
              <a:t>facilisi</a:t>
            </a:r>
            <a:r>
              <a:rPr lang="en-GB" dirty="0"/>
              <a:t> </a:t>
            </a:r>
            <a:r>
              <a:rPr lang="en-GB" dirty="0" err="1"/>
              <a:t>nullam</a:t>
            </a:r>
            <a:r>
              <a:rPr lang="en-GB" dirty="0"/>
              <a:t> </a:t>
            </a:r>
            <a:r>
              <a:rPr lang="en-GB" dirty="0" err="1"/>
              <a:t>vehicula</a:t>
            </a:r>
            <a:r>
              <a:rPr lang="en-GB" dirty="0"/>
              <a:t> ipsum a. </a:t>
            </a:r>
            <a:r>
              <a:rPr lang="en-GB" dirty="0" err="1"/>
              <a:t>Faucibus</a:t>
            </a:r>
            <a:r>
              <a:rPr lang="en-GB" dirty="0"/>
              <a:t> </a:t>
            </a:r>
            <a:r>
              <a:rPr lang="en-GB" dirty="0" err="1"/>
              <a:t>interdum</a:t>
            </a:r>
            <a:r>
              <a:rPr lang="en-GB" dirty="0"/>
              <a:t> </a:t>
            </a:r>
            <a:r>
              <a:rPr lang="en-GB" dirty="0" err="1"/>
              <a:t>posuere</a:t>
            </a:r>
            <a:r>
              <a:rPr lang="en-GB" dirty="0"/>
              <a:t> lorem ipsum. Sit </a:t>
            </a:r>
            <a:r>
              <a:rPr lang="en-GB" dirty="0" err="1"/>
              <a:t>amet</a:t>
            </a:r>
            <a:r>
              <a:rPr lang="en-GB" dirty="0"/>
              <a:t> </a:t>
            </a:r>
            <a:r>
              <a:rPr lang="en-GB" dirty="0" err="1"/>
              <a:t>purus</a:t>
            </a:r>
            <a:r>
              <a:rPr lang="en-GB" dirty="0"/>
              <a:t> gravida </a:t>
            </a:r>
            <a:r>
              <a:rPr lang="en-GB" dirty="0" err="1"/>
              <a:t>quis</a:t>
            </a:r>
            <a:r>
              <a:rPr lang="en-GB" dirty="0"/>
              <a:t> </a:t>
            </a:r>
            <a:r>
              <a:rPr lang="en-GB" dirty="0" err="1"/>
              <a:t>blandit</a:t>
            </a:r>
            <a:r>
              <a:rPr lang="en-GB" dirty="0"/>
              <a:t> </a:t>
            </a:r>
            <a:r>
              <a:rPr lang="en-GB" dirty="0" err="1"/>
              <a:t>turpis</a:t>
            </a:r>
            <a:r>
              <a:rPr lang="en-GB" dirty="0"/>
              <a:t>. Eu </a:t>
            </a:r>
            <a:r>
              <a:rPr lang="en-GB" dirty="0" err="1"/>
              <a:t>volutpat</a:t>
            </a:r>
            <a:r>
              <a:rPr lang="en-GB" dirty="0"/>
              <a:t> </a:t>
            </a:r>
            <a:r>
              <a:rPr lang="en-GB" dirty="0" err="1"/>
              <a:t>odio</a:t>
            </a:r>
            <a:r>
              <a:rPr lang="en-GB" dirty="0"/>
              <a:t> </a:t>
            </a:r>
            <a:r>
              <a:rPr lang="en-GB" dirty="0" err="1"/>
              <a:t>facilisis</a:t>
            </a:r>
            <a:r>
              <a:rPr lang="en-GB" dirty="0"/>
              <a:t> </a:t>
            </a:r>
            <a:r>
              <a:rPr lang="en-GB" dirty="0" err="1"/>
              <a:t>mauris</a:t>
            </a:r>
            <a:r>
              <a:rPr lang="en-GB" dirty="0"/>
              <a:t> sit </a:t>
            </a:r>
            <a:r>
              <a:rPr lang="en-GB" dirty="0" err="1"/>
              <a:t>amet</a:t>
            </a:r>
            <a:r>
              <a:rPr lang="en-GB" dirty="0"/>
              <a:t> </a:t>
            </a:r>
            <a:r>
              <a:rPr lang="en-GB" dirty="0" err="1"/>
              <a:t>massa</a:t>
            </a:r>
            <a:r>
              <a:rPr lang="en-GB" dirty="0"/>
              <a:t> vitae </a:t>
            </a:r>
            <a:r>
              <a:rPr lang="en-GB" dirty="0" err="1"/>
              <a:t>tortor</a:t>
            </a:r>
            <a:r>
              <a:rPr lang="en-GB" dirty="0"/>
              <a:t>. </a:t>
            </a:r>
            <a:r>
              <a:rPr lang="en-GB" dirty="0" err="1"/>
              <a:t>Elit</a:t>
            </a:r>
            <a:r>
              <a:rPr lang="en-GB" dirty="0"/>
              <a:t> </a:t>
            </a:r>
            <a:r>
              <a:rPr lang="en-GB" dirty="0" err="1"/>
              <a:t>ut</a:t>
            </a:r>
            <a:r>
              <a:rPr lang="en-GB" dirty="0"/>
              <a:t> </a:t>
            </a:r>
            <a:r>
              <a:rPr lang="en-GB" dirty="0" err="1"/>
              <a:t>aliquam</a:t>
            </a:r>
            <a:r>
              <a:rPr lang="en-GB" dirty="0"/>
              <a:t> </a:t>
            </a:r>
            <a:r>
              <a:rPr lang="en-GB" dirty="0" err="1"/>
              <a:t>purus</a:t>
            </a:r>
            <a:r>
              <a:rPr lang="en-GB" dirty="0"/>
              <a:t> sit </a:t>
            </a:r>
            <a:r>
              <a:rPr lang="en-GB" dirty="0" err="1"/>
              <a:t>amet</a:t>
            </a:r>
            <a:r>
              <a:rPr lang="en-GB" dirty="0"/>
              <a:t> </a:t>
            </a:r>
            <a:r>
              <a:rPr lang="en-GB" dirty="0" err="1"/>
              <a:t>luctus</a:t>
            </a:r>
            <a:r>
              <a:rPr lang="en-GB" dirty="0"/>
              <a:t> </a:t>
            </a:r>
            <a:r>
              <a:rPr lang="en-GB" dirty="0" err="1"/>
              <a:t>venenatis</a:t>
            </a:r>
            <a:r>
              <a:rPr lang="en-GB" dirty="0"/>
              <a:t>. </a:t>
            </a:r>
            <a:r>
              <a:rPr lang="en-GB" dirty="0" err="1"/>
              <a:t>Nullam</a:t>
            </a:r>
            <a:r>
              <a:rPr lang="en-GB" dirty="0"/>
              <a:t> </a:t>
            </a:r>
            <a:r>
              <a:rPr lang="en-GB" dirty="0" err="1"/>
              <a:t>eget</a:t>
            </a:r>
            <a:r>
              <a:rPr lang="en-GB" dirty="0"/>
              <a:t> </a:t>
            </a:r>
            <a:r>
              <a:rPr lang="en-GB" dirty="0" err="1"/>
              <a:t>felis</a:t>
            </a:r>
            <a:r>
              <a:rPr lang="en-GB" dirty="0"/>
              <a:t> </a:t>
            </a:r>
            <a:r>
              <a:rPr lang="en-GB" dirty="0" err="1"/>
              <a:t>eget</a:t>
            </a:r>
            <a:r>
              <a:rPr lang="en-GB" dirty="0"/>
              <a:t> </a:t>
            </a:r>
            <a:r>
              <a:rPr lang="en-GB" dirty="0" err="1"/>
              <a:t>nunc</a:t>
            </a:r>
            <a:r>
              <a:rPr lang="en-GB" dirty="0"/>
              <a:t> </a:t>
            </a:r>
            <a:r>
              <a:rPr lang="en-GB" dirty="0" err="1"/>
              <a:t>lobortis</a:t>
            </a:r>
            <a:r>
              <a:rPr lang="en-GB" dirty="0"/>
              <a:t>. Eu non </a:t>
            </a:r>
            <a:r>
              <a:rPr lang="en-GB" dirty="0" err="1"/>
              <a:t>diam</a:t>
            </a:r>
            <a:r>
              <a:rPr lang="en-GB" dirty="0"/>
              <a:t> </a:t>
            </a:r>
            <a:r>
              <a:rPr lang="en-GB" dirty="0" err="1"/>
              <a:t>phasellus</a:t>
            </a:r>
            <a:r>
              <a:rPr lang="en-GB" dirty="0"/>
              <a:t> vestibulum lorem sed. Libero </a:t>
            </a:r>
            <a:r>
              <a:rPr lang="en-GB" dirty="0" err="1"/>
              <a:t>justo</a:t>
            </a:r>
            <a:r>
              <a:rPr lang="en-GB" dirty="0"/>
              <a:t> </a:t>
            </a:r>
            <a:r>
              <a:rPr lang="en-GB" dirty="0" err="1"/>
              <a:t>laoreet</a:t>
            </a:r>
            <a:r>
              <a:rPr lang="en-GB" dirty="0"/>
              <a:t> sit </a:t>
            </a:r>
            <a:r>
              <a:rPr lang="en-GB" dirty="0" err="1"/>
              <a:t>amet</a:t>
            </a:r>
            <a:r>
              <a:rPr lang="en-GB" dirty="0"/>
              <a:t> cursus sit </a:t>
            </a:r>
            <a:r>
              <a:rPr lang="en-GB" dirty="0" err="1"/>
              <a:t>amet</a:t>
            </a:r>
            <a:r>
              <a:rPr lang="en-GB" dirty="0"/>
              <a:t> dictum.</a:t>
            </a:r>
          </a:p>
          <a:p>
            <a:pPr marL="0" indent="0">
              <a:lnSpc>
                <a:spcPct val="120000"/>
              </a:lnSpc>
              <a:buNone/>
            </a:pPr>
            <a:r>
              <a:rPr lang="en-GB" dirty="0" err="1"/>
              <a:t>Etiam</a:t>
            </a:r>
            <a:r>
              <a:rPr lang="en-GB" dirty="0"/>
              <a:t> </a:t>
            </a:r>
            <a:r>
              <a:rPr lang="en-GB" dirty="0" err="1"/>
              <a:t>tempor</a:t>
            </a:r>
            <a:r>
              <a:rPr lang="en-GB" dirty="0"/>
              <a:t> </a:t>
            </a:r>
            <a:r>
              <a:rPr lang="en-GB" dirty="0" err="1"/>
              <a:t>orci</a:t>
            </a:r>
            <a:r>
              <a:rPr lang="en-GB" dirty="0"/>
              <a:t> </a:t>
            </a:r>
            <a:r>
              <a:rPr lang="en-GB" dirty="0" err="1"/>
              <a:t>eu</a:t>
            </a:r>
            <a:r>
              <a:rPr lang="en-GB" dirty="0"/>
              <a:t> </a:t>
            </a:r>
            <a:r>
              <a:rPr lang="en-GB" dirty="0" err="1"/>
              <a:t>lobortis</a:t>
            </a:r>
            <a:r>
              <a:rPr lang="en-GB" dirty="0"/>
              <a:t>. Fermentum et </a:t>
            </a:r>
            <a:r>
              <a:rPr lang="en-GB" dirty="0" err="1"/>
              <a:t>sollicitudin</a:t>
            </a:r>
            <a:r>
              <a:rPr lang="en-GB" dirty="0"/>
              <a:t> ac </a:t>
            </a:r>
            <a:r>
              <a:rPr lang="en-GB" dirty="0" err="1"/>
              <a:t>orci</a:t>
            </a:r>
            <a:r>
              <a:rPr lang="en-GB" dirty="0"/>
              <a:t> </a:t>
            </a:r>
            <a:r>
              <a:rPr lang="en-GB" dirty="0" err="1"/>
              <a:t>phasellus</a:t>
            </a:r>
            <a:r>
              <a:rPr lang="en-GB" dirty="0"/>
              <a:t>. Purus </a:t>
            </a:r>
            <a:r>
              <a:rPr lang="en-GB" dirty="0" err="1"/>
              <a:t>viverra</a:t>
            </a:r>
            <a:r>
              <a:rPr lang="en-GB" dirty="0"/>
              <a:t> </a:t>
            </a:r>
            <a:r>
              <a:rPr lang="en-GB" dirty="0" err="1"/>
              <a:t>accumsan</a:t>
            </a:r>
            <a:r>
              <a:rPr lang="en-GB" dirty="0"/>
              <a:t> in </a:t>
            </a:r>
            <a:r>
              <a:rPr lang="en-GB" dirty="0" err="1"/>
              <a:t>nisl</a:t>
            </a:r>
            <a:r>
              <a:rPr lang="en-GB" dirty="0"/>
              <a:t> nisi </a:t>
            </a:r>
            <a:r>
              <a:rPr lang="en-GB" dirty="0" err="1"/>
              <a:t>scelerisque</a:t>
            </a:r>
            <a:r>
              <a:rPr lang="en-GB" dirty="0"/>
              <a:t>. Eu </a:t>
            </a:r>
            <a:r>
              <a:rPr lang="en-GB" dirty="0" err="1"/>
              <a:t>scelerisque</a:t>
            </a:r>
            <a:r>
              <a:rPr lang="en-GB" dirty="0"/>
              <a:t> </a:t>
            </a:r>
            <a:r>
              <a:rPr lang="en-GB" dirty="0" err="1"/>
              <a:t>felis</a:t>
            </a:r>
            <a:r>
              <a:rPr lang="en-GB" dirty="0"/>
              <a:t> </a:t>
            </a:r>
            <a:r>
              <a:rPr lang="en-GB" dirty="0" err="1"/>
              <a:t>imperdiet</a:t>
            </a:r>
            <a:r>
              <a:rPr lang="en-GB" dirty="0"/>
              <a:t> </a:t>
            </a:r>
            <a:r>
              <a:rPr lang="en-GB" dirty="0" err="1"/>
              <a:t>proin</a:t>
            </a:r>
            <a:r>
              <a:rPr lang="en-GB" dirty="0"/>
              <a:t>. </a:t>
            </a:r>
            <a:r>
              <a:rPr lang="en-GB" dirty="0" err="1"/>
              <a:t>placerat</a:t>
            </a:r>
            <a:r>
              <a:rPr lang="en-GB" dirty="0"/>
              <a:t> </a:t>
            </a:r>
            <a:r>
              <a:rPr lang="en-GB" dirty="0" err="1"/>
              <a:t>duis</a:t>
            </a:r>
            <a:r>
              <a:rPr lang="en-GB" dirty="0"/>
              <a:t> </a:t>
            </a:r>
            <a:r>
              <a:rPr lang="en-GB" dirty="0" err="1"/>
              <a:t>ultricies</a:t>
            </a:r>
            <a:r>
              <a:rPr lang="en-GB" dirty="0"/>
              <a:t> </a:t>
            </a:r>
            <a:r>
              <a:rPr lang="en-GB" dirty="0" err="1"/>
              <a:t>lacus</a:t>
            </a:r>
            <a:r>
              <a:rPr lang="en-GB" dirty="0"/>
              <a:t>. Nisi vitae </a:t>
            </a:r>
            <a:r>
              <a:rPr lang="en-GB" dirty="0" err="1"/>
              <a:t>suscipit</a:t>
            </a:r>
            <a:r>
              <a:rPr lang="en-GB" dirty="0"/>
              <a:t> </a:t>
            </a:r>
            <a:r>
              <a:rPr lang="en-GB" dirty="0" err="1"/>
              <a:t>tellus</a:t>
            </a:r>
            <a:r>
              <a:rPr lang="en-GB" dirty="0"/>
              <a:t> </a:t>
            </a:r>
            <a:r>
              <a:rPr lang="en-GB" dirty="0" err="1"/>
              <a:t>mauris</a:t>
            </a:r>
            <a:r>
              <a:rPr lang="en-GB" dirty="0"/>
              <a:t>. </a:t>
            </a:r>
            <a:r>
              <a:rPr lang="en-GB" dirty="0" err="1"/>
              <a:t>Eget</a:t>
            </a:r>
            <a:r>
              <a:rPr lang="en-GB" dirty="0"/>
              <a:t> </a:t>
            </a:r>
            <a:r>
              <a:rPr lang="en-GB" dirty="0" err="1"/>
              <a:t>felis</a:t>
            </a:r>
            <a:r>
              <a:rPr lang="en-GB" dirty="0"/>
              <a:t> </a:t>
            </a:r>
            <a:r>
              <a:rPr lang="en-GB" dirty="0" err="1"/>
              <a:t>eget</a:t>
            </a:r>
            <a:r>
              <a:rPr lang="en-GB" dirty="0"/>
              <a:t> </a:t>
            </a:r>
            <a:r>
              <a:rPr lang="en-GB" dirty="0" err="1"/>
              <a:t>nunc</a:t>
            </a:r>
            <a:r>
              <a:rPr lang="en-GB" dirty="0"/>
              <a:t> </a:t>
            </a:r>
            <a:r>
              <a:rPr lang="en-GB" dirty="0" err="1"/>
              <a:t>lobortis</a:t>
            </a:r>
            <a:r>
              <a:rPr lang="en-GB" dirty="0"/>
              <a:t>. Purus </a:t>
            </a:r>
            <a:r>
              <a:rPr lang="en-GB" dirty="0" err="1"/>
              <a:t>faucibus</a:t>
            </a:r>
            <a:r>
              <a:rPr lang="en-GB" dirty="0"/>
              <a:t> </a:t>
            </a:r>
            <a:r>
              <a:rPr lang="en-GB" dirty="0" err="1"/>
              <a:t>ornare</a:t>
            </a:r>
            <a:r>
              <a:rPr lang="en-GB" dirty="0"/>
              <a:t> </a:t>
            </a:r>
            <a:r>
              <a:rPr lang="en-GB" dirty="0" err="1"/>
              <a:t>suspendisse</a:t>
            </a:r>
            <a:r>
              <a:rPr lang="en-GB" dirty="0"/>
              <a:t> </a:t>
            </a:r>
            <a:r>
              <a:rPr lang="en-GB" dirty="0" err="1"/>
              <a:t>sed</a:t>
            </a:r>
            <a:r>
              <a:rPr lang="en-GB" dirty="0"/>
              <a:t> nisi </a:t>
            </a:r>
            <a:r>
              <a:rPr lang="en-GB" dirty="0" err="1"/>
              <a:t>lacus</a:t>
            </a:r>
            <a:r>
              <a:rPr lang="en-GB" dirty="0"/>
              <a:t> </a:t>
            </a:r>
            <a:r>
              <a:rPr lang="en-GB" dirty="0" err="1"/>
              <a:t>sed</a:t>
            </a:r>
            <a:r>
              <a:rPr lang="en-GB" dirty="0"/>
              <a:t> </a:t>
            </a:r>
            <a:r>
              <a:rPr lang="en-GB" dirty="0" err="1"/>
              <a:t>viverra</a:t>
            </a:r>
            <a:r>
              <a:rPr lang="en-GB" dirty="0"/>
              <a:t> </a:t>
            </a:r>
            <a:r>
              <a:rPr lang="en-GB" dirty="0" err="1"/>
              <a:t>tellus</a:t>
            </a:r>
            <a:r>
              <a:rPr lang="en-GB" dirty="0"/>
              <a:t>. Nam libero </a:t>
            </a:r>
            <a:r>
              <a:rPr lang="en-GB" dirty="0" err="1"/>
              <a:t>justo</a:t>
            </a:r>
            <a:r>
              <a:rPr lang="en-GB" dirty="0"/>
              <a:t> </a:t>
            </a:r>
            <a:r>
              <a:rPr lang="en-GB" dirty="0" err="1"/>
              <a:t>laoreet</a:t>
            </a:r>
            <a:r>
              <a:rPr lang="en-GB" dirty="0"/>
              <a:t> sit </a:t>
            </a:r>
            <a:r>
              <a:rPr lang="en-GB" dirty="0" err="1"/>
              <a:t>amet</a:t>
            </a:r>
            <a:r>
              <a:rPr lang="en-GB" dirty="0"/>
              <a:t> cursus sit </a:t>
            </a:r>
            <a:r>
              <a:rPr lang="en-GB" dirty="0" err="1"/>
              <a:t>amet</a:t>
            </a:r>
            <a:r>
              <a:rPr lang="en-GB" dirty="0"/>
              <a:t> dictum. Massa </a:t>
            </a:r>
            <a:r>
              <a:rPr lang="en-GB" dirty="0" err="1"/>
              <a:t>tincidunt</a:t>
            </a:r>
            <a:r>
              <a:rPr lang="en-GB" dirty="0"/>
              <a:t> dui </a:t>
            </a:r>
            <a:r>
              <a:rPr lang="en-GB" dirty="0" err="1"/>
              <a:t>ut</a:t>
            </a:r>
            <a:r>
              <a:rPr lang="en-GB" dirty="0"/>
              <a:t> </a:t>
            </a:r>
            <a:r>
              <a:rPr lang="en-GB" dirty="0" err="1"/>
              <a:t>ornare</a:t>
            </a:r>
            <a:r>
              <a:rPr lang="en-GB" dirty="0"/>
              <a:t> </a:t>
            </a:r>
            <a:r>
              <a:rPr lang="en-GB" dirty="0" err="1"/>
              <a:t>lectus</a:t>
            </a:r>
            <a:r>
              <a:rPr lang="en-GB" dirty="0"/>
              <a:t> sit </a:t>
            </a:r>
            <a:r>
              <a:rPr lang="en-GB" dirty="0" err="1"/>
              <a:t>amet</a:t>
            </a:r>
            <a:r>
              <a:rPr lang="en-GB" dirty="0"/>
              <a:t> est. Mattis </a:t>
            </a:r>
            <a:r>
              <a:rPr lang="en-GB" dirty="0" err="1"/>
              <a:t>rhoncus</a:t>
            </a:r>
            <a:r>
              <a:rPr lang="en-GB" dirty="0"/>
              <a:t> </a:t>
            </a:r>
            <a:r>
              <a:rPr lang="en-GB" dirty="0" err="1"/>
              <a:t>urna</a:t>
            </a:r>
            <a:r>
              <a:rPr lang="en-GB" dirty="0"/>
              <a:t> </a:t>
            </a:r>
            <a:r>
              <a:rPr lang="en-GB" dirty="0" err="1"/>
              <a:t>neque</a:t>
            </a:r>
            <a:r>
              <a:rPr lang="en-GB" dirty="0"/>
              <a:t> </a:t>
            </a:r>
            <a:r>
              <a:rPr lang="en-GB" dirty="0" err="1"/>
              <a:t>viverra</a:t>
            </a:r>
            <a:r>
              <a:rPr lang="en-GB" dirty="0"/>
              <a:t> </a:t>
            </a:r>
            <a:r>
              <a:rPr lang="en-GB" dirty="0" err="1"/>
              <a:t>justo</a:t>
            </a:r>
            <a:r>
              <a:rPr lang="en-GB" dirty="0"/>
              <a:t> </a:t>
            </a:r>
            <a:r>
              <a:rPr lang="en-GB" dirty="0" err="1"/>
              <a:t>nec</a:t>
            </a:r>
            <a:r>
              <a:rPr lang="en-GB" dirty="0"/>
              <a:t>. </a:t>
            </a:r>
            <a:r>
              <a:rPr lang="en-GB" dirty="0" err="1"/>
              <a:t>Lectus</a:t>
            </a:r>
            <a:r>
              <a:rPr lang="en-GB" dirty="0"/>
              <a:t> </a:t>
            </a:r>
            <a:r>
              <a:rPr lang="en-GB" dirty="0" err="1"/>
              <a:t>proin</a:t>
            </a:r>
            <a:r>
              <a:rPr lang="en-GB" dirty="0"/>
              <a:t> </a:t>
            </a:r>
            <a:r>
              <a:rPr lang="en-GB" dirty="0" err="1"/>
              <a:t>nibh</a:t>
            </a:r>
            <a:r>
              <a:rPr lang="en-GB" dirty="0"/>
              <a:t> </a:t>
            </a:r>
            <a:r>
              <a:rPr lang="en-GB" dirty="0" err="1"/>
              <a:t>nisl</a:t>
            </a:r>
            <a:r>
              <a:rPr lang="en-GB" dirty="0"/>
              <a:t> </a:t>
            </a:r>
            <a:r>
              <a:rPr lang="en-GB" dirty="0" err="1"/>
              <a:t>condimentum</a:t>
            </a:r>
            <a:r>
              <a:rPr lang="en-GB" dirty="0"/>
              <a:t> id </a:t>
            </a:r>
            <a:r>
              <a:rPr lang="en-GB" dirty="0" err="1"/>
              <a:t>venenatis</a:t>
            </a:r>
            <a:r>
              <a:rPr lang="en-GB" dirty="0"/>
              <a:t> a </a:t>
            </a:r>
            <a:r>
              <a:rPr lang="en-GB" dirty="0" err="1"/>
              <a:t>condimentum</a:t>
            </a:r>
            <a:r>
              <a:rPr lang="en-GB" dirty="0"/>
              <a:t> vitae. Magna ac </a:t>
            </a:r>
            <a:r>
              <a:rPr lang="en-GB" dirty="0" err="1"/>
              <a:t>placerat</a:t>
            </a:r>
            <a:r>
              <a:rPr lang="en-GB" dirty="0"/>
              <a:t> vestibulum </a:t>
            </a:r>
            <a:r>
              <a:rPr lang="en-GB" dirty="0" err="1"/>
              <a:t>lectus</a:t>
            </a:r>
            <a:r>
              <a:rPr lang="en-GB" dirty="0"/>
              <a:t> </a:t>
            </a:r>
            <a:r>
              <a:rPr lang="en-GB" dirty="0" err="1"/>
              <a:t>mauris</a:t>
            </a:r>
            <a:r>
              <a:rPr lang="en-GB" dirty="0"/>
              <a:t>.</a:t>
            </a:r>
            <a:endParaRPr lang="en-PT" dirty="0"/>
          </a:p>
        </p:txBody>
      </p:sp>
    </p:spTree>
    <p:extLst>
      <p:ext uri="{BB962C8B-B14F-4D97-AF65-F5344CB8AC3E}">
        <p14:creationId xmlns:p14="http://schemas.microsoft.com/office/powerpoint/2010/main" val="19504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6B87F-A902-4490-0B8A-6E0C56831E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FBC43F-42B3-F24B-8DB8-EE9BEF4545E2}"/>
              </a:ext>
            </a:extLst>
          </p:cNvPr>
          <p:cNvSpPr>
            <a:spLocks noGrp="1"/>
          </p:cNvSpPr>
          <p:nvPr>
            <p:ph type="title"/>
          </p:nvPr>
        </p:nvSpPr>
        <p:spPr/>
        <p:txBody>
          <a:bodyPr/>
          <a:lstStyle/>
          <a:p>
            <a:r>
              <a:rPr lang="en-PT" dirty="0">
                <a:solidFill>
                  <a:schemeClr val="accent2"/>
                </a:solidFill>
              </a:rPr>
              <a:t>03. </a:t>
            </a:r>
            <a:r>
              <a:rPr lang="en-PT" dirty="0"/>
              <a:t>The Title of This Slide</a:t>
            </a:r>
          </a:p>
        </p:txBody>
      </p:sp>
      <p:sp>
        <p:nvSpPr>
          <p:cNvPr id="3" name="Content Placeholder 2">
            <a:extLst>
              <a:ext uri="{FF2B5EF4-FFF2-40B4-BE49-F238E27FC236}">
                <a16:creationId xmlns:a16="http://schemas.microsoft.com/office/drawing/2014/main" id="{3E9D1928-60F4-4D16-DB1A-9B7BFA390753}"/>
              </a:ext>
            </a:extLst>
          </p:cNvPr>
          <p:cNvSpPr>
            <a:spLocks noGrp="1"/>
          </p:cNvSpPr>
          <p:nvPr>
            <p:ph idx="1"/>
          </p:nvPr>
        </p:nvSpPr>
        <p:spPr>
          <a:xfrm>
            <a:off x="6400800" y="1825625"/>
            <a:ext cx="4953000" cy="3684588"/>
          </a:xfrm>
        </p:spPr>
        <p:txBody>
          <a:bodyPr anchor="ctr" anchorCtr="0">
            <a:normAutofit/>
          </a:bodyPr>
          <a:lstStyle/>
          <a:p>
            <a:pPr marL="0" indent="0">
              <a:lnSpc>
                <a:spcPct val="100000"/>
              </a:lnSpc>
              <a:buNone/>
            </a:pPr>
            <a:r>
              <a:rPr lang="en-GB" sz="1800" dirty="0"/>
              <a:t>Lorem ipsum </a:t>
            </a:r>
            <a:r>
              <a:rPr lang="en-GB" sz="1800" dirty="0" err="1"/>
              <a:t>dolor</a:t>
            </a:r>
            <a:r>
              <a:rPr lang="en-GB" sz="1800" dirty="0"/>
              <a:t> sit </a:t>
            </a:r>
            <a:r>
              <a:rPr lang="en-GB" sz="1800" dirty="0" err="1"/>
              <a:t>amet</a:t>
            </a:r>
            <a:r>
              <a:rPr lang="en-GB" sz="1800" dirty="0"/>
              <a:t>, </a:t>
            </a:r>
            <a:r>
              <a:rPr lang="en-GB" sz="1800" dirty="0" err="1"/>
              <a:t>consectetur</a:t>
            </a:r>
            <a:r>
              <a:rPr lang="en-GB" sz="1800" dirty="0"/>
              <a:t> </a:t>
            </a:r>
            <a:r>
              <a:rPr lang="en-GB" sz="1800" dirty="0" err="1"/>
              <a:t>adipiscing</a:t>
            </a:r>
            <a:r>
              <a:rPr lang="en-GB" sz="1800" dirty="0"/>
              <a:t> </a:t>
            </a:r>
            <a:r>
              <a:rPr lang="en-GB" sz="1800" dirty="0" err="1"/>
              <a:t>elit</a:t>
            </a:r>
            <a:r>
              <a:rPr lang="en-GB" sz="1800" dirty="0"/>
              <a:t>, </a:t>
            </a:r>
            <a:r>
              <a:rPr lang="en-GB" sz="1800" dirty="0" err="1"/>
              <a:t>sed</a:t>
            </a:r>
            <a:r>
              <a:rPr lang="en-GB" sz="1800" dirty="0"/>
              <a:t> do </a:t>
            </a:r>
            <a:r>
              <a:rPr lang="en-GB" sz="1800" dirty="0" err="1"/>
              <a:t>eiusmod</a:t>
            </a:r>
            <a:r>
              <a:rPr lang="en-GB" sz="1800" dirty="0"/>
              <a:t> </a:t>
            </a:r>
            <a:r>
              <a:rPr lang="en-GB" sz="1800" dirty="0" err="1"/>
              <a:t>tempor</a:t>
            </a:r>
            <a:r>
              <a:rPr lang="en-GB" sz="1800" dirty="0"/>
              <a:t> </a:t>
            </a:r>
            <a:r>
              <a:rPr lang="en-GB" sz="1800" dirty="0" err="1"/>
              <a:t>incididunt</a:t>
            </a:r>
            <a:r>
              <a:rPr lang="en-GB" sz="1800" dirty="0"/>
              <a:t> </a:t>
            </a:r>
            <a:r>
              <a:rPr lang="en-GB" sz="1800" dirty="0" err="1"/>
              <a:t>ut</a:t>
            </a:r>
            <a:r>
              <a:rPr lang="en-GB" sz="1800" dirty="0"/>
              <a:t> labore et dolore magna </a:t>
            </a:r>
            <a:r>
              <a:rPr lang="en-GB" sz="1800" dirty="0" err="1"/>
              <a:t>aliqua</a:t>
            </a:r>
            <a:r>
              <a:rPr lang="en-GB" sz="1800" dirty="0"/>
              <a:t>. </a:t>
            </a:r>
            <a:r>
              <a:rPr lang="en-GB" sz="1800" dirty="0" err="1"/>
              <a:t>Tristique</a:t>
            </a:r>
            <a:r>
              <a:rPr lang="en-GB" sz="1800" dirty="0"/>
              <a:t> </a:t>
            </a:r>
            <a:r>
              <a:rPr lang="en-GB" sz="1800" dirty="0" err="1"/>
              <a:t>nulla</a:t>
            </a:r>
            <a:r>
              <a:rPr lang="en-GB" sz="1800" dirty="0"/>
              <a:t> </a:t>
            </a:r>
            <a:r>
              <a:rPr lang="en-GB" sz="1800" dirty="0" err="1"/>
              <a:t>aliquet</a:t>
            </a:r>
            <a:r>
              <a:rPr lang="en-GB" sz="1800" dirty="0"/>
              <a:t> </a:t>
            </a:r>
            <a:r>
              <a:rPr lang="en-GB" sz="1800" dirty="0" err="1"/>
              <a:t>enim</a:t>
            </a:r>
            <a:r>
              <a:rPr lang="en-GB" sz="1800" dirty="0"/>
              <a:t> </a:t>
            </a:r>
            <a:r>
              <a:rPr lang="en-GB" sz="1800" dirty="0" err="1"/>
              <a:t>tortor</a:t>
            </a:r>
            <a:r>
              <a:rPr lang="en-GB" sz="1800" dirty="0"/>
              <a:t> at auctor. </a:t>
            </a:r>
            <a:r>
              <a:rPr lang="en-GB" sz="1800" dirty="0" err="1"/>
              <a:t>Diam</a:t>
            </a:r>
            <a:r>
              <a:rPr lang="en-GB" sz="1800" dirty="0"/>
              <a:t> </a:t>
            </a:r>
            <a:r>
              <a:rPr lang="en-GB" sz="1800" dirty="0" err="1"/>
              <a:t>ut</a:t>
            </a:r>
            <a:r>
              <a:rPr lang="en-GB" sz="1800" dirty="0"/>
              <a:t> </a:t>
            </a:r>
            <a:r>
              <a:rPr lang="en-GB" sz="1800" dirty="0" err="1"/>
              <a:t>venenatis</a:t>
            </a:r>
            <a:r>
              <a:rPr lang="en-GB" sz="1800" dirty="0"/>
              <a:t> </a:t>
            </a:r>
            <a:r>
              <a:rPr lang="en-GB" sz="1800" dirty="0" err="1"/>
              <a:t>tellus</a:t>
            </a:r>
            <a:r>
              <a:rPr lang="en-GB" sz="1800" dirty="0"/>
              <a:t> in </a:t>
            </a:r>
            <a:r>
              <a:rPr lang="en-GB" sz="1800" dirty="0" err="1"/>
              <a:t>metus</a:t>
            </a:r>
            <a:r>
              <a:rPr lang="en-GB" sz="1800" dirty="0"/>
              <a:t> </a:t>
            </a:r>
            <a:r>
              <a:rPr lang="en-GB" sz="1800" dirty="0" err="1"/>
              <a:t>vulputate</a:t>
            </a:r>
            <a:r>
              <a:rPr lang="en-GB" sz="1800" dirty="0"/>
              <a:t>. Est </a:t>
            </a:r>
            <a:r>
              <a:rPr lang="en-GB" sz="1800" dirty="0" err="1"/>
              <a:t>ullamcorper</a:t>
            </a:r>
            <a:r>
              <a:rPr lang="en-GB" sz="1800" dirty="0"/>
              <a:t> </a:t>
            </a:r>
            <a:r>
              <a:rPr lang="en-GB" sz="1800" dirty="0" err="1"/>
              <a:t>eget</a:t>
            </a:r>
            <a:r>
              <a:rPr lang="en-GB" sz="1800" dirty="0"/>
              <a:t> </a:t>
            </a:r>
            <a:r>
              <a:rPr lang="en-GB" sz="1800" dirty="0" err="1"/>
              <a:t>nulla</a:t>
            </a:r>
            <a:r>
              <a:rPr lang="en-GB" sz="1800" dirty="0"/>
              <a:t> </a:t>
            </a:r>
            <a:r>
              <a:rPr lang="en-GB" sz="1800" dirty="0" err="1"/>
              <a:t>facilisi</a:t>
            </a:r>
            <a:r>
              <a:rPr lang="en-GB" sz="1800" dirty="0"/>
              <a:t> </a:t>
            </a:r>
            <a:r>
              <a:rPr lang="en-GB" sz="1800" dirty="0" err="1"/>
              <a:t>etiam</a:t>
            </a:r>
            <a:r>
              <a:rPr lang="en-GB" sz="1800" dirty="0"/>
              <a:t> </a:t>
            </a:r>
            <a:r>
              <a:rPr lang="en-GB" sz="1800" dirty="0" err="1"/>
              <a:t>dignissim</a:t>
            </a:r>
            <a:r>
              <a:rPr lang="en-GB" sz="1800" dirty="0"/>
              <a:t> </a:t>
            </a:r>
            <a:r>
              <a:rPr lang="en-GB" sz="1800" dirty="0" err="1"/>
              <a:t>diam</a:t>
            </a:r>
            <a:r>
              <a:rPr lang="en-GB" sz="1800" dirty="0"/>
              <a:t> </a:t>
            </a:r>
            <a:r>
              <a:rPr lang="en-GB" sz="1800" dirty="0" err="1"/>
              <a:t>quis</a:t>
            </a:r>
            <a:r>
              <a:rPr lang="en-GB" sz="1800" dirty="0"/>
              <a:t>. </a:t>
            </a:r>
            <a:r>
              <a:rPr lang="en-GB" sz="1800" dirty="0" err="1"/>
              <a:t>Elementum</a:t>
            </a:r>
            <a:r>
              <a:rPr lang="en-GB" sz="1800" dirty="0"/>
              <a:t> </a:t>
            </a:r>
            <a:r>
              <a:rPr lang="en-GB" sz="1800" dirty="0" err="1"/>
              <a:t>facilisis</a:t>
            </a:r>
            <a:r>
              <a:rPr lang="en-GB" sz="1800" dirty="0"/>
              <a:t> </a:t>
            </a:r>
            <a:r>
              <a:rPr lang="en-GB" sz="1800" dirty="0" err="1"/>
              <a:t>leo</a:t>
            </a:r>
            <a:r>
              <a:rPr lang="en-GB" sz="1800" dirty="0"/>
              <a:t> </a:t>
            </a:r>
            <a:r>
              <a:rPr lang="en-GB" sz="1800" dirty="0" err="1"/>
              <a:t>vel</a:t>
            </a:r>
            <a:r>
              <a:rPr lang="en-GB" sz="1800" dirty="0"/>
              <a:t> </a:t>
            </a:r>
            <a:r>
              <a:rPr lang="en-GB" sz="1800" dirty="0" err="1"/>
              <a:t>fringilla</a:t>
            </a:r>
            <a:r>
              <a:rPr lang="en-GB" sz="1800" dirty="0"/>
              <a:t> </a:t>
            </a:r>
            <a:r>
              <a:rPr lang="en-GB" sz="1800" dirty="0" err="1"/>
              <a:t>est</a:t>
            </a:r>
            <a:r>
              <a:rPr lang="en-GB" sz="1800" dirty="0"/>
              <a:t> </a:t>
            </a:r>
            <a:r>
              <a:rPr lang="en-GB" sz="1800" dirty="0" err="1"/>
              <a:t>ullamcorper</a:t>
            </a:r>
            <a:r>
              <a:rPr lang="en-GB" sz="1800" dirty="0"/>
              <a:t> </a:t>
            </a:r>
            <a:r>
              <a:rPr lang="en-GB" sz="1800" dirty="0" err="1"/>
              <a:t>eget</a:t>
            </a:r>
            <a:r>
              <a:rPr lang="en-GB" sz="1800" dirty="0"/>
              <a:t> </a:t>
            </a:r>
            <a:r>
              <a:rPr lang="en-GB" sz="1800" dirty="0" err="1"/>
              <a:t>nulla</a:t>
            </a:r>
            <a:r>
              <a:rPr lang="en-GB" sz="1800" dirty="0"/>
              <a:t>. </a:t>
            </a:r>
            <a:r>
              <a:rPr lang="en-GB" sz="1800" dirty="0" err="1"/>
              <a:t>Feugiat</a:t>
            </a:r>
            <a:r>
              <a:rPr lang="en-GB" sz="1800" dirty="0"/>
              <a:t> </a:t>
            </a:r>
            <a:r>
              <a:rPr lang="en-GB" sz="1800" dirty="0" err="1"/>
              <a:t>sed</a:t>
            </a:r>
            <a:r>
              <a:rPr lang="en-GB" sz="1800" dirty="0"/>
              <a:t> </a:t>
            </a:r>
            <a:r>
              <a:rPr lang="en-GB" sz="1800" dirty="0" err="1"/>
              <a:t>lectus</a:t>
            </a:r>
            <a:r>
              <a:rPr lang="en-GB" sz="1800" dirty="0"/>
              <a:t> vestibulum </a:t>
            </a:r>
            <a:r>
              <a:rPr lang="en-GB" sz="1800" dirty="0" err="1"/>
              <a:t>mattis</a:t>
            </a:r>
            <a:r>
              <a:rPr lang="en-GB" sz="1800" dirty="0"/>
              <a:t> </a:t>
            </a:r>
            <a:r>
              <a:rPr lang="en-GB" sz="1800" dirty="0" err="1"/>
              <a:t>ullamcorper</a:t>
            </a:r>
            <a:r>
              <a:rPr lang="en-GB" sz="1800" dirty="0"/>
              <a:t> </a:t>
            </a:r>
            <a:r>
              <a:rPr lang="en-GB" sz="1800" dirty="0" err="1"/>
              <a:t>velit</a:t>
            </a:r>
            <a:r>
              <a:rPr lang="en-GB" sz="1800" dirty="0"/>
              <a:t> sed. Et </a:t>
            </a:r>
            <a:r>
              <a:rPr lang="en-GB" sz="1800" dirty="0" err="1"/>
              <a:t>netus</a:t>
            </a:r>
            <a:r>
              <a:rPr lang="en-GB" sz="1800" dirty="0"/>
              <a:t> et </a:t>
            </a:r>
            <a:r>
              <a:rPr lang="en-GB" sz="1800" dirty="0" err="1"/>
              <a:t>malesuada</a:t>
            </a:r>
            <a:r>
              <a:rPr lang="en-GB" sz="1800" dirty="0"/>
              <a:t> fames.</a:t>
            </a:r>
          </a:p>
        </p:txBody>
      </p:sp>
      <p:sp>
        <p:nvSpPr>
          <p:cNvPr id="6" name="Date Placeholder 5">
            <a:extLst>
              <a:ext uri="{FF2B5EF4-FFF2-40B4-BE49-F238E27FC236}">
                <a16:creationId xmlns:a16="http://schemas.microsoft.com/office/drawing/2014/main" id="{55D385AB-17B3-0CD5-E6AC-6B0EDBCDA2D9}"/>
              </a:ext>
            </a:extLst>
          </p:cNvPr>
          <p:cNvSpPr>
            <a:spLocks noGrp="1"/>
          </p:cNvSpPr>
          <p:nvPr>
            <p:ph type="dt" sz="half" idx="10"/>
          </p:nvPr>
        </p:nvSpPr>
        <p:spPr/>
        <p:txBody>
          <a:bodyPr/>
          <a:lstStyle/>
          <a:p>
            <a:fld id="{88D3C385-362D-E741-9FE9-25E64DAD8EE4}" type="datetime2">
              <a:rPr lang="en-US" smtClean="0"/>
              <a:t>Friday, September 13, 2024</a:t>
            </a:fld>
            <a:endParaRPr lang="en-PT"/>
          </a:p>
        </p:txBody>
      </p:sp>
      <p:sp>
        <p:nvSpPr>
          <p:cNvPr id="4" name="Footer Placeholder 3">
            <a:extLst>
              <a:ext uri="{FF2B5EF4-FFF2-40B4-BE49-F238E27FC236}">
                <a16:creationId xmlns:a16="http://schemas.microsoft.com/office/drawing/2014/main" id="{2FC4C06B-DD08-5AE6-1C06-62308A61354D}"/>
              </a:ext>
            </a:extLst>
          </p:cNvPr>
          <p:cNvSpPr>
            <a:spLocks noGrp="1"/>
          </p:cNvSpPr>
          <p:nvPr>
            <p:ph type="ftr" sz="quarter" idx="11"/>
          </p:nvPr>
        </p:nvSpPr>
        <p:spPr/>
        <p:txBody>
          <a:bodyPr/>
          <a:lstStyle/>
          <a:p>
            <a:r>
              <a:rPr lang="en-GB"/>
              <a:t>Author: John Doe</a:t>
            </a:r>
            <a:endParaRPr lang="en-PT"/>
          </a:p>
        </p:txBody>
      </p:sp>
      <p:sp>
        <p:nvSpPr>
          <p:cNvPr id="5" name="Slide Number Placeholder 4">
            <a:extLst>
              <a:ext uri="{FF2B5EF4-FFF2-40B4-BE49-F238E27FC236}">
                <a16:creationId xmlns:a16="http://schemas.microsoft.com/office/drawing/2014/main" id="{1F46FBBB-AEE4-A797-B271-DA225ED53832}"/>
              </a:ext>
            </a:extLst>
          </p:cNvPr>
          <p:cNvSpPr>
            <a:spLocks noGrp="1"/>
          </p:cNvSpPr>
          <p:nvPr>
            <p:ph type="sldNum" sz="quarter" idx="12"/>
          </p:nvPr>
        </p:nvSpPr>
        <p:spPr/>
        <p:txBody>
          <a:bodyPr/>
          <a:lstStyle/>
          <a:p>
            <a:fld id="{A1AD6FAC-26F5-6F4C-9A0C-75882B5EE979}" type="slidenum">
              <a:rPr lang="en-PT" smtClean="0"/>
              <a:t>9</a:t>
            </a:fld>
            <a:endParaRPr lang="en-PT"/>
          </a:p>
        </p:txBody>
      </p:sp>
      <p:graphicFrame>
        <p:nvGraphicFramePr>
          <p:cNvPr id="7" name="Content Placeholder 17">
            <a:extLst>
              <a:ext uri="{FF2B5EF4-FFF2-40B4-BE49-F238E27FC236}">
                <a16:creationId xmlns:a16="http://schemas.microsoft.com/office/drawing/2014/main" id="{DAF0D6AE-F1A9-EAF1-2441-D914AF854F67}"/>
              </a:ext>
            </a:extLst>
          </p:cNvPr>
          <p:cNvGraphicFramePr>
            <a:graphicFrameLocks/>
          </p:cNvGraphicFramePr>
          <p:nvPr>
            <p:extLst>
              <p:ext uri="{D42A27DB-BD31-4B8C-83A1-F6EECF244321}">
                <p14:modId xmlns:p14="http://schemas.microsoft.com/office/powerpoint/2010/main" val="898173743"/>
              </p:ext>
            </p:extLst>
          </p:nvPr>
        </p:nvGraphicFramePr>
        <p:xfrm>
          <a:off x="839788" y="1825625"/>
          <a:ext cx="5157787" cy="3684588"/>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7">
            <a:extLst>
              <a:ext uri="{FF2B5EF4-FFF2-40B4-BE49-F238E27FC236}">
                <a16:creationId xmlns:a16="http://schemas.microsoft.com/office/drawing/2014/main" id="{4E0C2D07-4EB5-B52D-5BBB-E137CC787AEF}"/>
              </a:ext>
            </a:extLst>
          </p:cNvPr>
          <p:cNvSpPr txBox="1"/>
          <p:nvPr/>
        </p:nvSpPr>
        <p:spPr>
          <a:xfrm>
            <a:off x="838200" y="5652158"/>
            <a:ext cx="5159375" cy="261610"/>
          </a:xfrm>
          <a:prstGeom prst="rect">
            <a:avLst/>
          </a:prstGeom>
          <a:noFill/>
        </p:spPr>
        <p:txBody>
          <a:bodyPr wrap="square" rtlCol="0">
            <a:spAutoFit/>
          </a:bodyPr>
          <a:lstStyle/>
          <a:p>
            <a:pPr algn="ctr"/>
            <a:r>
              <a:rPr lang="en-PT" sz="1050" i="1" dirty="0">
                <a:solidFill>
                  <a:schemeClr val="bg2">
                    <a:lumMod val="50000"/>
                  </a:schemeClr>
                </a:solidFill>
                <a:latin typeface="Aptos" panose="020B0004020202020204" pitchFamily="34" charset="0"/>
                <a:ea typeface="Verdana" panose="020B0604030504040204" pitchFamily="34" charset="0"/>
                <a:cs typeface="Verdana" panose="020B0604030504040204" pitchFamily="34" charset="0"/>
              </a:rPr>
              <a:t>Graphic 1. Caption Example</a:t>
            </a:r>
          </a:p>
        </p:txBody>
      </p:sp>
    </p:spTree>
    <p:extLst>
      <p:ext uri="{BB962C8B-B14F-4D97-AF65-F5344CB8AC3E}">
        <p14:creationId xmlns:p14="http://schemas.microsoft.com/office/powerpoint/2010/main" val="389996099"/>
      </p:ext>
    </p:extLst>
  </p:cSld>
  <p:clrMapOvr>
    <a:masterClrMapping/>
  </p:clrMapOvr>
</p:sld>
</file>

<file path=ppt/theme/theme1.xml><?xml version="1.0" encoding="utf-8"?>
<a:theme xmlns:a="http://schemas.openxmlformats.org/drawingml/2006/main" name="Office Theme">
  <a:themeElements>
    <a:clrScheme name="Custom 5">
      <a:dk1>
        <a:srgbClr val="00676E"/>
      </a:dk1>
      <a:lt1>
        <a:srgbClr val="FFFFFF"/>
      </a:lt1>
      <a:dk2>
        <a:srgbClr val="F23E3A"/>
      </a:dk2>
      <a:lt2>
        <a:srgbClr val="FFFFFF"/>
      </a:lt2>
      <a:accent1>
        <a:srgbClr val="F23E3A"/>
      </a:accent1>
      <a:accent2>
        <a:srgbClr val="00676E"/>
      </a:accent2>
      <a:accent3>
        <a:srgbClr val="B82024"/>
      </a:accent3>
      <a:accent4>
        <a:srgbClr val="002A3D"/>
      </a:accent4>
      <a:accent5>
        <a:srgbClr val="27367B"/>
      </a:accent5>
      <a:accent6>
        <a:srgbClr val="FFFFFF"/>
      </a:accent6>
      <a:hlink>
        <a:srgbClr val="00676E"/>
      </a:hlink>
      <a:folHlink>
        <a:srgbClr val="954F72"/>
      </a:folHlink>
    </a:clrScheme>
    <a:fontScheme name="Custom 3">
      <a:majorFont>
        <a:latin typeface="Sora ExtraBold"/>
        <a:ea typeface=""/>
        <a:cs typeface=""/>
      </a:majorFont>
      <a:minorFont>
        <a:latin typeface="Sor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779</TotalTime>
  <Words>792</Words>
  <Application>Microsoft Office PowerPoint</Application>
  <PresentationFormat>Widescreen</PresentationFormat>
  <Paragraphs>67</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Aptos</vt:lpstr>
      <vt:lpstr>Arial</vt:lpstr>
      <vt:lpstr>Sora</vt:lpstr>
      <vt:lpstr>Sora ExtraBold</vt:lpstr>
      <vt:lpstr>Verdana</vt:lpstr>
      <vt:lpstr>Office Theme</vt:lpstr>
      <vt:lpstr>The Title of this Presentation</vt:lpstr>
      <vt:lpstr>The Title of this Presentation</vt:lpstr>
      <vt:lpstr>The Title of this Presentation</vt:lpstr>
      <vt:lpstr>Table of Contents</vt:lpstr>
      <vt:lpstr>The Title of this Presentation</vt:lpstr>
      <vt:lpstr>01. The Title of This Slide</vt:lpstr>
      <vt:lpstr>PowerPoint Presentation</vt:lpstr>
      <vt:lpstr>02. The Title of This Slide</vt:lpstr>
      <vt:lpstr>03. The Title of This Slide</vt:lpstr>
      <vt:lpstr>04. The Title of This Slide</vt:lpstr>
      <vt:lpstr>Thanks for  Your Attention!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Joao Granja</dc:creator>
  <cp:lastModifiedBy>joao pedro</cp:lastModifiedBy>
  <cp:revision>38</cp:revision>
  <dcterms:created xsi:type="dcterms:W3CDTF">2024-02-22T14:36:29Z</dcterms:created>
  <dcterms:modified xsi:type="dcterms:W3CDTF">2024-09-13T08:55:50Z</dcterms:modified>
</cp:coreProperties>
</file>